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28800425"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5" autoAdjust="0"/>
    <p:restoredTop sz="94660"/>
  </p:normalViewPr>
  <p:slideViewPr>
    <p:cSldViewPr snapToGrid="0">
      <p:cViewPr varScale="1">
        <p:scale>
          <a:sx n="15" d="100"/>
          <a:sy n="15" d="100"/>
        </p:scale>
        <p:origin x="4998" y="126"/>
      </p:cViewPr>
      <p:guideLst/>
    </p:cSldViewPr>
  </p:slideViewPr>
  <p:notesTextViewPr>
    <p:cViewPr>
      <p:scale>
        <a:sx n="1" d="1"/>
        <a:sy n="1" d="1"/>
      </p:scale>
      <p:origin x="0" y="0"/>
    </p:cViewPr>
  </p:notesTextViewPr>
  <p:notesViewPr>
    <p:cSldViewPr snapToGrid="0">
      <p:cViewPr varScale="1">
        <p:scale>
          <a:sx n="70" d="100"/>
          <a:sy n="70" d="100"/>
        </p:scale>
        <p:origin x="4152" y="4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95B1D-EF50-4B84-959A-BDA66AC68431}" type="datetimeFigureOut">
              <a:rPr lang="zh-HK" altLang="en-US" smtClean="0"/>
              <a:t>31/12/2024</a:t>
            </a:fld>
            <a:endParaRPr lang="zh-HK" altLang="en-US"/>
          </a:p>
        </p:txBody>
      </p:sp>
      <p:sp>
        <p:nvSpPr>
          <p:cNvPr id="4" name="Slide Image Placeholder 3"/>
          <p:cNvSpPr>
            <a:spLocks noGrp="1" noRot="1" noChangeAspect="1"/>
          </p:cNvSpPr>
          <p:nvPr>
            <p:ph type="sldImg" idx="2"/>
          </p:nvPr>
        </p:nvSpPr>
        <p:spPr>
          <a:xfrm>
            <a:off x="2559050" y="1143000"/>
            <a:ext cx="17399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43C8F1-619E-49FA-BF79-4A8CE7A06A1F}" type="slidenum">
              <a:rPr lang="zh-HK" altLang="en-US" smtClean="0"/>
              <a:t>‹#›</a:t>
            </a:fld>
            <a:endParaRPr lang="zh-HK" altLang="en-US"/>
          </a:p>
        </p:txBody>
      </p:sp>
    </p:spTree>
    <p:extLst>
      <p:ext uri="{BB962C8B-B14F-4D97-AF65-F5344CB8AC3E}">
        <p14:creationId xmlns:p14="http://schemas.microsoft.com/office/powerpoint/2010/main" val="2499661497"/>
      </p:ext>
    </p:extLst>
  </p:cSld>
  <p:clrMap bg1="lt1" tx1="dk1" bg2="lt2" tx2="dk2" accent1="accent1" accent2="accent2" accent3="accent3" accent4="accent4" accent5="accent5" accent6="accent6" hlink="hlink" folHlink="folHlink"/>
  <p:notesStyle>
    <a:lvl1pPr marL="0" algn="l" defTabSz="3836182" rtl="0" eaLnBrk="1" latinLnBrk="0" hangingPunct="1">
      <a:defRPr sz="5034" kern="1200">
        <a:solidFill>
          <a:schemeClr val="tx1"/>
        </a:solidFill>
        <a:latin typeface="+mn-lt"/>
        <a:ea typeface="+mn-ea"/>
        <a:cs typeface="+mn-cs"/>
      </a:defRPr>
    </a:lvl1pPr>
    <a:lvl2pPr marL="1918091" algn="l" defTabSz="3836182" rtl="0" eaLnBrk="1" latinLnBrk="0" hangingPunct="1">
      <a:defRPr sz="5034" kern="1200">
        <a:solidFill>
          <a:schemeClr val="tx1"/>
        </a:solidFill>
        <a:latin typeface="+mn-lt"/>
        <a:ea typeface="+mn-ea"/>
        <a:cs typeface="+mn-cs"/>
      </a:defRPr>
    </a:lvl2pPr>
    <a:lvl3pPr marL="3836182" algn="l" defTabSz="3836182" rtl="0" eaLnBrk="1" latinLnBrk="0" hangingPunct="1">
      <a:defRPr sz="5034" kern="1200">
        <a:solidFill>
          <a:schemeClr val="tx1"/>
        </a:solidFill>
        <a:latin typeface="+mn-lt"/>
        <a:ea typeface="+mn-ea"/>
        <a:cs typeface="+mn-cs"/>
      </a:defRPr>
    </a:lvl3pPr>
    <a:lvl4pPr marL="5754273" algn="l" defTabSz="3836182" rtl="0" eaLnBrk="1" latinLnBrk="0" hangingPunct="1">
      <a:defRPr sz="5034" kern="1200">
        <a:solidFill>
          <a:schemeClr val="tx1"/>
        </a:solidFill>
        <a:latin typeface="+mn-lt"/>
        <a:ea typeface="+mn-ea"/>
        <a:cs typeface="+mn-cs"/>
      </a:defRPr>
    </a:lvl4pPr>
    <a:lvl5pPr marL="7672365" algn="l" defTabSz="3836182" rtl="0" eaLnBrk="1" latinLnBrk="0" hangingPunct="1">
      <a:defRPr sz="5034" kern="1200">
        <a:solidFill>
          <a:schemeClr val="tx1"/>
        </a:solidFill>
        <a:latin typeface="+mn-lt"/>
        <a:ea typeface="+mn-ea"/>
        <a:cs typeface="+mn-cs"/>
      </a:defRPr>
    </a:lvl5pPr>
    <a:lvl6pPr marL="9590456" algn="l" defTabSz="3836182" rtl="0" eaLnBrk="1" latinLnBrk="0" hangingPunct="1">
      <a:defRPr sz="5034" kern="1200">
        <a:solidFill>
          <a:schemeClr val="tx1"/>
        </a:solidFill>
        <a:latin typeface="+mn-lt"/>
        <a:ea typeface="+mn-ea"/>
        <a:cs typeface="+mn-cs"/>
      </a:defRPr>
    </a:lvl6pPr>
    <a:lvl7pPr marL="11508547" algn="l" defTabSz="3836182" rtl="0" eaLnBrk="1" latinLnBrk="0" hangingPunct="1">
      <a:defRPr sz="5034" kern="1200">
        <a:solidFill>
          <a:schemeClr val="tx1"/>
        </a:solidFill>
        <a:latin typeface="+mn-lt"/>
        <a:ea typeface="+mn-ea"/>
        <a:cs typeface="+mn-cs"/>
      </a:defRPr>
    </a:lvl7pPr>
    <a:lvl8pPr marL="13426638" algn="l" defTabSz="3836182" rtl="0" eaLnBrk="1" latinLnBrk="0" hangingPunct="1">
      <a:defRPr sz="5034" kern="1200">
        <a:solidFill>
          <a:schemeClr val="tx1"/>
        </a:solidFill>
        <a:latin typeface="+mn-lt"/>
        <a:ea typeface="+mn-ea"/>
        <a:cs typeface="+mn-cs"/>
      </a:defRPr>
    </a:lvl8pPr>
    <a:lvl9pPr marL="15344729" algn="l" defTabSz="3836182" rtl="0" eaLnBrk="1" latinLnBrk="0" hangingPunct="1">
      <a:defRPr sz="503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8366281"/>
            <a:ext cx="24480361" cy="17797568"/>
          </a:xfrm>
        </p:spPr>
        <p:txBody>
          <a:bodyPr anchor="b"/>
          <a:lstStyle>
            <a:lvl1pPr algn="ctr">
              <a:defRPr sz="18898"/>
            </a:lvl1pPr>
          </a:lstStyle>
          <a:p>
            <a:r>
              <a:rPr lang="en-US" altLang="zh-HK"/>
              <a:t>Click to edit Master title style</a:t>
            </a:r>
            <a:endParaRPr lang="en-US" dirty="0"/>
          </a:p>
        </p:txBody>
      </p:sp>
      <p:sp>
        <p:nvSpPr>
          <p:cNvPr id="3" name="Subtitle 2"/>
          <p:cNvSpPr>
            <a:spLocks noGrp="1"/>
          </p:cNvSpPr>
          <p:nvPr>
            <p:ph type="subTitle" idx="1"/>
          </p:nvPr>
        </p:nvSpPr>
        <p:spPr>
          <a:xfrm>
            <a:off x="3600053" y="26850192"/>
            <a:ext cx="21600319" cy="12342326"/>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en-US" altLang="zh-HK"/>
              <a:t>Click to edit Master subtitle style</a:t>
            </a:r>
            <a:endParaRPr lang="en-US" dirty="0"/>
          </a:p>
        </p:txBody>
      </p:sp>
      <p:sp>
        <p:nvSpPr>
          <p:cNvPr id="4" name="Date Placeholder 3"/>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505A60E2-AF75-4C51-B220-E41975EF96CA}" type="slidenum">
              <a:rPr lang="zh-HK" altLang="en-US" smtClean="0"/>
              <a:t>‹#›</a:t>
            </a:fld>
            <a:endParaRPr lang="zh-HK" altLang="en-US"/>
          </a:p>
        </p:txBody>
      </p:sp>
      <p:pic>
        <p:nvPicPr>
          <p:cNvPr id="1026" name="Picture 2">
            <a:extLst>
              <a:ext uri="{FF2B5EF4-FFF2-40B4-BE49-F238E27FC236}">
                <a16:creationId xmlns:a16="http://schemas.microsoft.com/office/drawing/2014/main" id="{709C7EF0-EC94-34D7-D60D-3E7A66AF18E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768" y="0"/>
            <a:ext cx="28832400" cy="5060886"/>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10">
            <a:extLst>
              <a:ext uri="{FF2B5EF4-FFF2-40B4-BE49-F238E27FC236}">
                <a16:creationId xmlns:a16="http://schemas.microsoft.com/office/drawing/2014/main" id="{572C150B-B444-3DE1-7ECA-84F8AAA8FFE5}"/>
              </a:ext>
            </a:extLst>
          </p:cNvPr>
          <p:cNvPicPr>
            <a:picLocks noChangeAspect="1"/>
          </p:cNvPicPr>
          <p:nvPr userDrawn="1"/>
        </p:nvPicPr>
        <p:blipFill>
          <a:blip r:embed="rId3">
            <a:alphaModFix amt="5000"/>
          </a:blip>
          <a:srcRect r="14712"/>
          <a:stretch/>
        </p:blipFill>
        <p:spPr>
          <a:xfrm rot="16200000" flipV="1">
            <a:off x="1590957" y="23472548"/>
            <a:ext cx="26463854" cy="28832400"/>
          </a:xfrm>
          <a:prstGeom prst="rect">
            <a:avLst/>
          </a:prstGeom>
        </p:spPr>
      </p:pic>
    </p:spTree>
    <p:extLst>
      <p:ext uri="{BB962C8B-B14F-4D97-AF65-F5344CB8AC3E}">
        <p14:creationId xmlns:p14="http://schemas.microsoft.com/office/powerpoint/2010/main" val="267410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261382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721703"/>
            <a:ext cx="6210092" cy="43322409"/>
          </a:xfrm>
        </p:spPr>
        <p:txBody>
          <a:bodyPr vert="eaVert"/>
          <a:lstStyle/>
          <a:p>
            <a:r>
              <a:rPr lang="en-US" altLang="zh-HK"/>
              <a:t>Click to edit Master title style</a:t>
            </a:r>
            <a:endParaRPr lang="en-US" dirty="0"/>
          </a:p>
        </p:txBody>
      </p:sp>
      <p:sp>
        <p:nvSpPr>
          <p:cNvPr id="3" name="Vertical Text Placeholder 2"/>
          <p:cNvSpPr>
            <a:spLocks noGrp="1"/>
          </p:cNvSpPr>
          <p:nvPr>
            <p:ph type="body" orient="vert" idx="1"/>
          </p:nvPr>
        </p:nvSpPr>
        <p:spPr>
          <a:xfrm>
            <a:off x="1980031" y="2721703"/>
            <a:ext cx="18270270" cy="43322409"/>
          </a:xfrm>
        </p:spPr>
        <p:txBody>
          <a:bodyPr vert="eaVert"/>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318777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Content Placeholder 2"/>
          <p:cNvSpPr>
            <a:spLocks noGrp="1"/>
          </p:cNvSpPr>
          <p:nvPr>
            <p:ph idx="1"/>
          </p:nvPr>
        </p:nvSpPr>
        <p:spPr/>
        <p:txBody>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365039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030" y="12744683"/>
            <a:ext cx="24840367" cy="21264777"/>
          </a:xfrm>
        </p:spPr>
        <p:txBody>
          <a:bodyPr anchor="b"/>
          <a:lstStyle>
            <a:lvl1pPr>
              <a:defRPr sz="18898"/>
            </a:lvl1pPr>
          </a:lstStyle>
          <a:p>
            <a:r>
              <a:rPr lang="en-US" altLang="zh-HK"/>
              <a:t>Click to edit Master title style</a:t>
            </a:r>
            <a:endParaRPr lang="en-US" dirty="0"/>
          </a:p>
        </p:txBody>
      </p:sp>
      <p:sp>
        <p:nvSpPr>
          <p:cNvPr id="3" name="Text Placeholder 2"/>
          <p:cNvSpPr>
            <a:spLocks noGrp="1"/>
          </p:cNvSpPr>
          <p:nvPr>
            <p:ph type="body" idx="1"/>
          </p:nvPr>
        </p:nvSpPr>
        <p:spPr>
          <a:xfrm>
            <a:off x="1965030" y="34210633"/>
            <a:ext cx="24840367" cy="11182644"/>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en-US" altLang="zh-HK"/>
              <a:t>Edit Master text styles</a:t>
            </a:r>
          </a:p>
        </p:txBody>
      </p:sp>
      <p:sp>
        <p:nvSpPr>
          <p:cNvPr id="4" name="Date Placeholder 3"/>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346104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Content Placeholder 2"/>
          <p:cNvSpPr>
            <a:spLocks noGrp="1"/>
          </p:cNvSpPr>
          <p:nvPr>
            <p:ph sz="half" idx="1"/>
          </p:nvPr>
        </p:nvSpPr>
        <p:spPr>
          <a:xfrm>
            <a:off x="1980029" y="13608513"/>
            <a:ext cx="12240181" cy="32435599"/>
          </a:xfrm>
        </p:spPr>
        <p:txBody>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Content Placeholder 3"/>
          <p:cNvSpPr>
            <a:spLocks noGrp="1"/>
          </p:cNvSpPr>
          <p:nvPr>
            <p:ph sz="half" idx="2"/>
          </p:nvPr>
        </p:nvSpPr>
        <p:spPr>
          <a:xfrm>
            <a:off x="14580215" y="13608513"/>
            <a:ext cx="12240181" cy="32435599"/>
          </a:xfrm>
        </p:spPr>
        <p:txBody>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5" name="Date Placeholder 4"/>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362485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3780" y="2721714"/>
            <a:ext cx="24840367" cy="9880968"/>
          </a:xfrm>
        </p:spPr>
        <p:txBody>
          <a:bodyPr/>
          <a:lstStyle/>
          <a:p>
            <a:r>
              <a:rPr lang="en-US" altLang="zh-HK"/>
              <a:t>Click to edit Master title style</a:t>
            </a:r>
            <a:endParaRPr lang="en-US" dirty="0"/>
          </a:p>
        </p:txBody>
      </p:sp>
      <p:sp>
        <p:nvSpPr>
          <p:cNvPr id="3" name="Text Placeholder 2"/>
          <p:cNvSpPr>
            <a:spLocks noGrp="1"/>
          </p:cNvSpPr>
          <p:nvPr>
            <p:ph type="body" idx="1"/>
          </p:nvPr>
        </p:nvSpPr>
        <p:spPr>
          <a:xfrm>
            <a:off x="1983784" y="12531669"/>
            <a:ext cx="12183928" cy="6141577"/>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ltLang="zh-HK"/>
              <a:t>Edit Master text styles</a:t>
            </a:r>
          </a:p>
        </p:txBody>
      </p:sp>
      <p:sp>
        <p:nvSpPr>
          <p:cNvPr id="4" name="Content Placeholder 3"/>
          <p:cNvSpPr>
            <a:spLocks noGrp="1"/>
          </p:cNvSpPr>
          <p:nvPr>
            <p:ph sz="half" idx="2"/>
          </p:nvPr>
        </p:nvSpPr>
        <p:spPr>
          <a:xfrm>
            <a:off x="1983784" y="18673247"/>
            <a:ext cx="12183928" cy="27465533"/>
          </a:xfrm>
        </p:spPr>
        <p:txBody>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5" name="Text Placeholder 4"/>
          <p:cNvSpPr>
            <a:spLocks noGrp="1"/>
          </p:cNvSpPr>
          <p:nvPr>
            <p:ph type="body" sz="quarter" idx="3"/>
          </p:nvPr>
        </p:nvSpPr>
        <p:spPr>
          <a:xfrm>
            <a:off x="14580217" y="12531669"/>
            <a:ext cx="12243932" cy="6141577"/>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ltLang="zh-HK"/>
              <a:t>Edit Master text styles</a:t>
            </a:r>
          </a:p>
        </p:txBody>
      </p:sp>
      <p:sp>
        <p:nvSpPr>
          <p:cNvPr id="6" name="Content Placeholder 5"/>
          <p:cNvSpPr>
            <a:spLocks noGrp="1"/>
          </p:cNvSpPr>
          <p:nvPr>
            <p:ph sz="quarter" idx="4"/>
          </p:nvPr>
        </p:nvSpPr>
        <p:spPr>
          <a:xfrm>
            <a:off x="14580217" y="18673247"/>
            <a:ext cx="12243932" cy="27465533"/>
          </a:xfrm>
        </p:spPr>
        <p:txBody>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7" name="Date Placeholder 6"/>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99967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Date Placeholder 2"/>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98909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169956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3408045"/>
            <a:ext cx="9288887" cy="11928158"/>
          </a:xfrm>
        </p:spPr>
        <p:txBody>
          <a:bodyPr anchor="b"/>
          <a:lstStyle>
            <a:lvl1pPr>
              <a:defRPr sz="10079"/>
            </a:lvl1pPr>
          </a:lstStyle>
          <a:p>
            <a:r>
              <a:rPr lang="en-US" altLang="zh-HK"/>
              <a:t>Click to edit Master title style</a:t>
            </a:r>
            <a:endParaRPr lang="en-US" dirty="0"/>
          </a:p>
        </p:txBody>
      </p:sp>
      <p:sp>
        <p:nvSpPr>
          <p:cNvPr id="3" name="Content Placeholder 2"/>
          <p:cNvSpPr>
            <a:spLocks noGrp="1"/>
          </p:cNvSpPr>
          <p:nvPr>
            <p:ph idx="1"/>
          </p:nvPr>
        </p:nvSpPr>
        <p:spPr>
          <a:xfrm>
            <a:off x="12243932" y="7360442"/>
            <a:ext cx="14580215" cy="36328813"/>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Text Placeholder 3"/>
          <p:cNvSpPr>
            <a:spLocks noGrp="1"/>
          </p:cNvSpPr>
          <p:nvPr>
            <p:ph type="body" sz="half" idx="2"/>
          </p:nvPr>
        </p:nvSpPr>
        <p:spPr>
          <a:xfrm>
            <a:off x="1983780" y="15336203"/>
            <a:ext cx="9288887" cy="28412212"/>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ltLang="zh-HK"/>
              <a:t>Edit Master text styles</a:t>
            </a:r>
          </a:p>
        </p:txBody>
      </p:sp>
      <p:sp>
        <p:nvSpPr>
          <p:cNvPr id="5" name="Date Placeholder 4"/>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6180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3408045"/>
            <a:ext cx="9288887" cy="11928158"/>
          </a:xfrm>
        </p:spPr>
        <p:txBody>
          <a:bodyPr anchor="b"/>
          <a:lstStyle>
            <a:lvl1pPr>
              <a:defRPr sz="10079"/>
            </a:lvl1pPr>
          </a:lstStyle>
          <a:p>
            <a:r>
              <a:rPr lang="en-US" altLang="zh-HK"/>
              <a:t>Click to edit Master title style</a:t>
            </a:r>
            <a:endParaRPr lang="en-US" dirty="0"/>
          </a:p>
        </p:txBody>
      </p:sp>
      <p:sp>
        <p:nvSpPr>
          <p:cNvPr id="3" name="Picture Placeholder 2"/>
          <p:cNvSpPr>
            <a:spLocks noGrp="1" noChangeAspect="1"/>
          </p:cNvSpPr>
          <p:nvPr>
            <p:ph type="pic" idx="1"/>
          </p:nvPr>
        </p:nvSpPr>
        <p:spPr>
          <a:xfrm>
            <a:off x="12243932" y="7360442"/>
            <a:ext cx="14580215" cy="36328813"/>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en-US" altLang="zh-HK"/>
              <a:t>Click icon to add picture</a:t>
            </a:r>
            <a:endParaRPr lang="en-US" dirty="0"/>
          </a:p>
        </p:txBody>
      </p:sp>
      <p:sp>
        <p:nvSpPr>
          <p:cNvPr id="4" name="Text Placeholder 3"/>
          <p:cNvSpPr>
            <a:spLocks noGrp="1"/>
          </p:cNvSpPr>
          <p:nvPr>
            <p:ph type="body" sz="half" idx="2"/>
          </p:nvPr>
        </p:nvSpPr>
        <p:spPr>
          <a:xfrm>
            <a:off x="1983780" y="15336203"/>
            <a:ext cx="9288887" cy="28412212"/>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ltLang="zh-HK"/>
              <a:t>Edit Master text styles</a:t>
            </a:r>
          </a:p>
        </p:txBody>
      </p:sp>
      <p:sp>
        <p:nvSpPr>
          <p:cNvPr id="5" name="Date Placeholder 4"/>
          <p:cNvSpPr>
            <a:spLocks noGrp="1"/>
          </p:cNvSpPr>
          <p:nvPr>
            <p:ph type="dt" sz="half" idx="10"/>
          </p:nvPr>
        </p:nvSpPr>
        <p:spPr/>
        <p:txBody>
          <a:bodyPr/>
          <a:lstStyle/>
          <a:p>
            <a:fld id="{6F821443-B562-4B26-BFF3-6A7DE9ABA51F}" type="datetimeFigureOut">
              <a:rPr lang="zh-HK" altLang="en-US" smtClean="0"/>
              <a:t>31/12/2024</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329038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721714"/>
            <a:ext cx="24840367" cy="9880968"/>
          </a:xfrm>
          <a:prstGeom prst="rect">
            <a:avLst/>
          </a:prstGeom>
        </p:spPr>
        <p:txBody>
          <a:bodyPr vert="horz" lIns="91440" tIns="45720" rIns="91440" bIns="45720" rtlCol="0" anchor="ctr">
            <a:normAutofit/>
          </a:bodyPr>
          <a:lstStyle/>
          <a:p>
            <a:r>
              <a:rPr lang="en-US" altLang="zh-HK"/>
              <a:t>Click to edit Master title style</a:t>
            </a:r>
            <a:endParaRPr lang="en-US" dirty="0"/>
          </a:p>
        </p:txBody>
      </p:sp>
      <p:sp>
        <p:nvSpPr>
          <p:cNvPr id="3" name="Text Placeholder 2"/>
          <p:cNvSpPr>
            <a:spLocks noGrp="1"/>
          </p:cNvSpPr>
          <p:nvPr>
            <p:ph type="body" idx="1"/>
          </p:nvPr>
        </p:nvSpPr>
        <p:spPr>
          <a:xfrm>
            <a:off x="1980029" y="13608513"/>
            <a:ext cx="24840367" cy="32435599"/>
          </a:xfrm>
          <a:prstGeom prst="rect">
            <a:avLst/>
          </a:prstGeom>
        </p:spPr>
        <p:txBody>
          <a:bodyPr vert="horz" lIns="91440" tIns="45720" rIns="91440" bIns="45720" rtlCol="0">
            <a:normAutofit/>
          </a:bodyPr>
          <a:lstStyle/>
          <a:p>
            <a:pPr lvl="0"/>
            <a:r>
              <a:rPr lang="en-US" altLang="zh-HK"/>
              <a:t>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2"/>
          </p:nvPr>
        </p:nvSpPr>
        <p:spPr>
          <a:xfrm>
            <a:off x="1980029" y="47381303"/>
            <a:ext cx="6480096" cy="2721703"/>
          </a:xfrm>
          <a:prstGeom prst="rect">
            <a:avLst/>
          </a:prstGeom>
        </p:spPr>
        <p:txBody>
          <a:bodyPr vert="horz" lIns="91440" tIns="45720" rIns="91440" bIns="45720" rtlCol="0" anchor="ctr"/>
          <a:lstStyle>
            <a:lvl1pPr algn="l">
              <a:defRPr sz="3780">
                <a:solidFill>
                  <a:schemeClr val="tx1">
                    <a:tint val="75000"/>
                  </a:schemeClr>
                </a:solidFill>
              </a:defRPr>
            </a:lvl1pPr>
          </a:lstStyle>
          <a:p>
            <a:fld id="{6F821443-B562-4B26-BFF3-6A7DE9ABA51F}" type="datetimeFigureOut">
              <a:rPr lang="zh-HK" altLang="en-US" smtClean="0"/>
              <a:t>31/12/2024</a:t>
            </a:fld>
            <a:endParaRPr lang="zh-HK" altLang="en-US"/>
          </a:p>
        </p:txBody>
      </p:sp>
      <p:sp>
        <p:nvSpPr>
          <p:cNvPr id="5" name="Footer Placeholder 4"/>
          <p:cNvSpPr>
            <a:spLocks noGrp="1"/>
          </p:cNvSpPr>
          <p:nvPr>
            <p:ph type="ftr" sz="quarter" idx="3"/>
          </p:nvPr>
        </p:nvSpPr>
        <p:spPr>
          <a:xfrm>
            <a:off x="9540141" y="47381303"/>
            <a:ext cx="9720143" cy="2721703"/>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zh-HK" altLang="en-US"/>
          </a:p>
        </p:txBody>
      </p:sp>
      <p:sp>
        <p:nvSpPr>
          <p:cNvPr id="6" name="Slide Number Placeholder 5"/>
          <p:cNvSpPr>
            <a:spLocks noGrp="1"/>
          </p:cNvSpPr>
          <p:nvPr>
            <p:ph type="sldNum" sz="quarter" idx="4"/>
          </p:nvPr>
        </p:nvSpPr>
        <p:spPr>
          <a:xfrm>
            <a:off x="20340300" y="47381303"/>
            <a:ext cx="6480096" cy="2721703"/>
          </a:xfrm>
          <a:prstGeom prst="rect">
            <a:avLst/>
          </a:prstGeom>
        </p:spPr>
        <p:txBody>
          <a:bodyPr vert="horz" lIns="91440" tIns="45720" rIns="91440" bIns="45720" rtlCol="0" anchor="ctr"/>
          <a:lstStyle>
            <a:lvl1pPr algn="r">
              <a:defRPr sz="3780">
                <a:solidFill>
                  <a:schemeClr val="tx1">
                    <a:tint val="75000"/>
                  </a:schemeClr>
                </a:solidFill>
              </a:defRPr>
            </a:lvl1pPr>
          </a:lstStyle>
          <a:p>
            <a:fld id="{505A60E2-AF75-4C51-B220-E41975EF96CA}" type="slidenum">
              <a:rPr lang="zh-HK" altLang="en-US" smtClean="0"/>
              <a:t>‹#›</a:t>
            </a:fld>
            <a:endParaRPr lang="zh-HK" altLang="en-US"/>
          </a:p>
        </p:txBody>
      </p:sp>
    </p:spTree>
    <p:extLst>
      <p:ext uri="{BB962C8B-B14F-4D97-AF65-F5344CB8AC3E}">
        <p14:creationId xmlns:p14="http://schemas.microsoft.com/office/powerpoint/2010/main" val="13393921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0324" y="7484346"/>
            <a:ext cx="23599775"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100493" y="7437496"/>
            <a:ext cx="21600319" cy="4370427"/>
          </a:xfrm>
          <a:prstGeom prst="rect">
            <a:avLst/>
          </a:prstGeom>
          <a:noFill/>
        </p:spPr>
        <p:txBody>
          <a:bodyPr wrap="square" rtlCol="0">
            <a:spAutoFit/>
          </a:bodyPr>
          <a:lstStyle/>
          <a:p>
            <a:pPr algn="ctr">
              <a:spcBef>
                <a:spcPct val="0"/>
              </a:spcBef>
            </a:pPr>
            <a:r>
              <a:rPr lang="en-US" altLang="zh-CN" sz="8000" b="1" dirty="0">
                <a:latin typeface="Arial" panose="020B0604020202020204" pitchFamily="34" charset="0"/>
                <a:ea typeface="黑体" panose="02010609060101010101" pitchFamily="49" charset="-122"/>
                <a:cs typeface="Arial" panose="020B0604020202020204" pitchFamily="34" charset="0"/>
              </a:rPr>
              <a:t>Please use font Arial, size 80, for the abstract title.</a:t>
            </a:r>
          </a:p>
          <a:p>
            <a:pPr algn="ctr">
              <a:spcBef>
                <a:spcPct val="0"/>
              </a:spcBef>
            </a:pPr>
            <a:r>
              <a:rPr lang="en-US" altLang="zh-CN" sz="5000" dirty="0">
                <a:ea typeface="黑体" panose="02010609060101010101" pitchFamily="49" charset="-122"/>
                <a:cs typeface="Arial" panose="020B0604020202020204" pitchFamily="34" charset="0"/>
              </a:rPr>
              <a:t>Please use font Arial, size 50, for the names and countries/affiliations of all authors.</a:t>
            </a:r>
            <a:r>
              <a:rPr lang="zh-CN" altLang="en-US" sz="5000" dirty="0">
                <a:ea typeface="黑体" panose="02010609060101010101" pitchFamily="49" charset="-122"/>
                <a:cs typeface="Arial" panose="020B0604020202020204" pitchFamily="34" charset="0"/>
              </a:rPr>
              <a:t>   </a:t>
            </a:r>
            <a:endParaRPr lang="en-US" altLang="zh-CN" sz="5000" dirty="0">
              <a:ea typeface="黑体" panose="02010609060101010101" pitchFamily="49" charset="-122"/>
              <a:cs typeface="Arial" panose="020B0604020202020204" pitchFamily="34" charset="0"/>
            </a:endParaRPr>
          </a:p>
          <a:p>
            <a:pPr algn="ctr">
              <a:spcBef>
                <a:spcPct val="0"/>
              </a:spcBef>
            </a:pPr>
            <a:r>
              <a:rPr lang="en-US" altLang="zh-CN" sz="5000" dirty="0">
                <a:ea typeface="黑体" panose="02010609060101010101" pitchFamily="49" charset="-122"/>
                <a:cs typeface="Arial" panose="020B0604020202020204" pitchFamily="34" charset="0"/>
              </a:rPr>
              <a:t>Please use font Arial, size 50, for the names and countries/affiliations of all authors</a:t>
            </a:r>
          </a:p>
          <a:p>
            <a:endParaRPr lang="zh-HK" altLang="en-US" dirty="0"/>
          </a:p>
        </p:txBody>
      </p:sp>
      <p:sp>
        <p:nvSpPr>
          <p:cNvPr id="7" name="TextBox 11"/>
          <p:cNvSpPr txBox="1">
            <a:spLocks noChangeArrowheads="1"/>
          </p:cNvSpPr>
          <p:nvPr/>
        </p:nvSpPr>
        <p:spPr bwMode="auto">
          <a:xfrm>
            <a:off x="1052703" y="14767561"/>
            <a:ext cx="15235238" cy="2129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31661" tIns="115830" rIns="231661" bIns="115830">
            <a:spAutoFit/>
          </a:bodyPr>
          <a:lstStyle>
            <a:lvl1pPr eaLnBrk="0" hangingPunct="0">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defTabSz="4561569" eaLnBrk="1" hangingPunct="1">
              <a:spcBef>
                <a:spcPct val="0"/>
              </a:spcBef>
              <a:buFontTx/>
              <a:buNone/>
              <a:defRPr/>
            </a:pPr>
            <a:r>
              <a:rPr lang="en-US" altLang="zh-CN" sz="5000" b="1" dirty="0"/>
              <a:t>Purpose</a:t>
            </a:r>
          </a:p>
          <a:p>
            <a:pPr defTabSz="4561569" eaLnBrk="1" hangingPunct="1">
              <a:spcBef>
                <a:spcPct val="0"/>
              </a:spcBef>
              <a:buFont typeface="Arial" panose="020B0604020202020204" pitchFamily="34" charset="0"/>
              <a:buNone/>
              <a:defRPr/>
            </a:pPr>
            <a:r>
              <a:rPr lang="en-US" altLang="zh-CN" sz="5000" dirty="0">
                <a:ea typeface="黑体" panose="02010609060101010101" pitchFamily="49" charset="-122"/>
                <a:cs typeface="Arial" panose="020B0604020202020204" pitchFamily="34" charset="0"/>
              </a:rPr>
              <a:t>Please use font Arial, size 50, for the content.</a:t>
            </a:r>
          </a:p>
          <a:p>
            <a:pPr defTabSz="4561569" eaLnBrk="1" hangingPunct="1">
              <a:spcBef>
                <a:spcPct val="0"/>
              </a:spcBef>
              <a:buFont typeface="Arial" panose="020B0604020202020204" pitchFamily="34" charset="0"/>
              <a:buNone/>
              <a:defRPr/>
            </a:pPr>
            <a:r>
              <a:rPr lang="en-US" altLang="zh-CN" sz="50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defTabSz="4561569" eaLnBrk="1" hangingPunct="1">
              <a:spcBef>
                <a:spcPct val="0"/>
              </a:spcBef>
              <a:buFontTx/>
              <a:buNone/>
              <a:defRPr/>
            </a:pPr>
            <a:endParaRPr lang="en-US" altLang="zh-CN" sz="5000" dirty="0"/>
          </a:p>
          <a:p>
            <a:pPr defTabSz="4561569" eaLnBrk="1" hangingPunct="1">
              <a:spcBef>
                <a:spcPct val="0"/>
              </a:spcBef>
              <a:buFontTx/>
              <a:buNone/>
              <a:defRPr/>
            </a:pPr>
            <a:r>
              <a:rPr lang="en-US" altLang="zh-CN" sz="5000" b="1" dirty="0"/>
              <a:t>Methods</a:t>
            </a:r>
          </a:p>
          <a:p>
            <a:pPr defTabSz="4561569" eaLnBrk="1" hangingPunct="1">
              <a:spcBef>
                <a:spcPct val="0"/>
              </a:spcBef>
              <a:buFont typeface="Arial" panose="020B0604020202020204" pitchFamily="34" charset="0"/>
              <a:buNone/>
              <a:defRPr/>
            </a:pPr>
            <a:r>
              <a:rPr lang="en-US" altLang="zh-CN" sz="50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defTabSz="4561569" eaLnBrk="1" hangingPunct="1">
              <a:spcBef>
                <a:spcPct val="0"/>
              </a:spcBef>
              <a:buFontTx/>
              <a:buNone/>
              <a:defRPr/>
            </a:pPr>
            <a:endParaRPr lang="en-US" altLang="zh-CN" sz="5000" dirty="0"/>
          </a:p>
          <a:p>
            <a:pPr defTabSz="4561569" eaLnBrk="1" hangingPunct="1">
              <a:spcBef>
                <a:spcPct val="0"/>
              </a:spcBef>
              <a:buFontTx/>
              <a:buNone/>
              <a:defRPr/>
            </a:pPr>
            <a:r>
              <a:rPr lang="en-US" altLang="zh-CN" sz="5000" b="1" dirty="0"/>
              <a:t>Results</a:t>
            </a:r>
          </a:p>
          <a:p>
            <a:pPr defTabSz="4561569" eaLnBrk="1" hangingPunct="1">
              <a:spcBef>
                <a:spcPct val="0"/>
              </a:spcBef>
              <a:buFont typeface="Arial" panose="020B0604020202020204" pitchFamily="34" charset="0"/>
              <a:buNone/>
              <a:defRPr/>
            </a:pPr>
            <a:r>
              <a:rPr lang="en-US" altLang="zh-CN" sz="50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defTabSz="4561569" eaLnBrk="1" hangingPunct="1">
              <a:spcBef>
                <a:spcPct val="0"/>
              </a:spcBef>
              <a:buFontTx/>
              <a:buNone/>
              <a:defRPr/>
            </a:pPr>
            <a:endParaRPr lang="zh-CN" altLang="en-US" sz="5069" dirty="0"/>
          </a:p>
        </p:txBody>
      </p:sp>
      <p:pic>
        <p:nvPicPr>
          <p:cNvPr id="8" name="图片 14" descr="屏幕剪辑"/>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637000" y="15298474"/>
            <a:ext cx="11498263" cy="142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15"/>
          <p:cNvSpPr>
            <a:spLocks noChangeArrowheads="1"/>
          </p:cNvSpPr>
          <p:nvPr/>
        </p:nvSpPr>
        <p:spPr bwMode="auto">
          <a:xfrm>
            <a:off x="16637000" y="30423451"/>
            <a:ext cx="11498263" cy="869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31661" tIns="115830" rIns="231661" bIns="115830">
            <a:spAutoFit/>
          </a:bodyPr>
          <a:lstStyle>
            <a:lvl1pPr>
              <a:spcBef>
                <a:spcPct val="20000"/>
              </a:spcBef>
              <a:buFont typeface="Arial" panose="020B0604020202020204" pitchFamily="34" charset="0"/>
              <a:buChar char="•"/>
              <a:defRPr sz="159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13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119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5pPr>
            <a:lvl6pPr marL="2514600" indent="-228600" defTabSz="4560888" eaLnBrk="0" fontAlgn="base" hangingPunct="0">
              <a:spcBef>
                <a:spcPct val="20000"/>
              </a:spcBef>
              <a:spcAft>
                <a:spcPct val="0"/>
              </a:spcAft>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6pPr>
            <a:lvl7pPr marL="2971800" indent="-228600" defTabSz="4560888" eaLnBrk="0" fontAlgn="base" hangingPunct="0">
              <a:spcBef>
                <a:spcPct val="20000"/>
              </a:spcBef>
              <a:spcAft>
                <a:spcPct val="0"/>
              </a:spcAft>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7pPr>
            <a:lvl8pPr marL="3429000" indent="-228600" defTabSz="4560888" eaLnBrk="0" fontAlgn="base" hangingPunct="0">
              <a:spcBef>
                <a:spcPct val="20000"/>
              </a:spcBef>
              <a:spcAft>
                <a:spcPct val="0"/>
              </a:spcAft>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8pPr>
            <a:lvl9pPr marL="3886200" indent="-228600" defTabSz="4560888" eaLnBrk="0" fontAlgn="base" hangingPunct="0">
              <a:spcBef>
                <a:spcPct val="20000"/>
              </a:spcBef>
              <a:spcAft>
                <a:spcPct val="0"/>
              </a:spcAft>
              <a:buFont typeface="Arial" panose="020B0604020202020204" pitchFamily="34" charset="0"/>
              <a:buChar char="»"/>
              <a:defRPr sz="99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5000" b="1" dirty="0"/>
              <a:t>Conclusions</a:t>
            </a:r>
          </a:p>
          <a:p>
            <a:pPr eaLnBrk="1" hangingPunct="1">
              <a:spcBef>
                <a:spcPct val="0"/>
              </a:spcBef>
              <a:buFont typeface="Arial" panose="020B0604020202020204" pitchFamily="34" charset="0"/>
              <a:buNone/>
            </a:pPr>
            <a:r>
              <a:rPr lang="en-US" altLang="zh-CN" sz="50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p:txBody>
      </p:sp>
      <p:sp>
        <p:nvSpPr>
          <p:cNvPr id="10" name="矩形 3"/>
          <p:cNvSpPr/>
          <p:nvPr/>
        </p:nvSpPr>
        <p:spPr>
          <a:xfrm>
            <a:off x="23582587" y="47018721"/>
            <a:ext cx="3724275" cy="3163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61569" eaLnBrk="1" hangingPunct="1">
              <a:defRPr/>
            </a:pPr>
            <a:endParaRPr lang="zh-HK" altLang="en-US" sz="13690"/>
          </a:p>
        </p:txBody>
      </p:sp>
      <p:sp>
        <p:nvSpPr>
          <p:cNvPr id="11" name="TextBox 10"/>
          <p:cNvSpPr txBox="1"/>
          <p:nvPr/>
        </p:nvSpPr>
        <p:spPr>
          <a:xfrm>
            <a:off x="23969215" y="47922873"/>
            <a:ext cx="2951018" cy="1015663"/>
          </a:xfrm>
          <a:prstGeom prst="rect">
            <a:avLst/>
          </a:prstGeom>
          <a:noFill/>
        </p:spPr>
        <p:txBody>
          <a:bodyPr wrap="square" rtlCol="0">
            <a:spAutoFit/>
          </a:bodyPr>
          <a:lstStyle/>
          <a:p>
            <a:r>
              <a:rPr lang="en-US" altLang="zh-HK" sz="6000" dirty="0" err="1"/>
              <a:t>QR</a:t>
            </a:r>
            <a:r>
              <a:rPr lang="en-US" altLang="zh-HK" sz="6000" dirty="0"/>
              <a:t> Code</a:t>
            </a:r>
            <a:endParaRPr lang="zh-HK" altLang="en-US" sz="6000" dirty="0"/>
          </a:p>
        </p:txBody>
      </p:sp>
    </p:spTree>
    <p:extLst>
      <p:ext uri="{BB962C8B-B14F-4D97-AF65-F5344CB8AC3E}">
        <p14:creationId xmlns:p14="http://schemas.microsoft.com/office/powerpoint/2010/main" val="7742959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222</Words>
  <Application>Microsoft Office PowerPoint</Application>
  <PresentationFormat>自定义</PresentationFormat>
  <Paragraphs>15</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Theme</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bill w</cp:lastModifiedBy>
  <cp:revision>11</cp:revision>
  <dcterms:created xsi:type="dcterms:W3CDTF">2016-12-10T05:16:55Z</dcterms:created>
  <dcterms:modified xsi:type="dcterms:W3CDTF">2024-12-31T05:08:46Z</dcterms:modified>
</cp:coreProperties>
</file>