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6" r:id="rId2"/>
  </p:sldIdLst>
  <p:sldSz cx="28800425" cy="51120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65" autoAdjust="0"/>
    <p:restoredTop sz="94660"/>
  </p:normalViewPr>
  <p:slideViewPr>
    <p:cSldViewPr snapToGrid="0">
      <p:cViewPr varScale="1">
        <p:scale>
          <a:sx n="15" d="100"/>
          <a:sy n="15" d="100"/>
        </p:scale>
        <p:origin x="4998" y="126"/>
      </p:cViewPr>
      <p:guideLst/>
    </p:cSldViewPr>
  </p:slideViewPr>
  <p:notesTextViewPr>
    <p:cViewPr>
      <p:scale>
        <a:sx n="1" d="1"/>
        <a:sy n="1" d="1"/>
      </p:scale>
      <p:origin x="0" y="0"/>
    </p:cViewPr>
  </p:notesTextViewPr>
  <p:notesViewPr>
    <p:cSldViewPr snapToGrid="0">
      <p:cViewPr varScale="1">
        <p:scale>
          <a:sx n="70" d="100"/>
          <a:sy n="70" d="100"/>
        </p:scale>
        <p:origin x="4152" y="48"/>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HK" alt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595B1D-EF50-4B84-959A-BDA66AC68431}" type="datetimeFigureOut">
              <a:rPr lang="zh-HK" altLang="en-US" smtClean="0"/>
              <a:t>31/12/2024</a:t>
            </a:fld>
            <a:endParaRPr lang="zh-HK" altLang="en-US"/>
          </a:p>
        </p:txBody>
      </p:sp>
      <p:sp>
        <p:nvSpPr>
          <p:cNvPr id="4" name="Slide Image Placeholder 3"/>
          <p:cNvSpPr>
            <a:spLocks noGrp="1" noRot="1" noChangeAspect="1"/>
          </p:cNvSpPr>
          <p:nvPr>
            <p:ph type="sldImg" idx="2"/>
          </p:nvPr>
        </p:nvSpPr>
        <p:spPr>
          <a:xfrm>
            <a:off x="2559050" y="1143000"/>
            <a:ext cx="1739900" cy="3086100"/>
          </a:xfrm>
          <a:prstGeom prst="rect">
            <a:avLst/>
          </a:prstGeom>
          <a:noFill/>
          <a:ln w="12700">
            <a:solidFill>
              <a:prstClr val="black"/>
            </a:solidFill>
          </a:ln>
        </p:spPr>
        <p:txBody>
          <a:bodyPr vert="horz" lIns="91440" tIns="45720" rIns="91440" bIns="45720" rtlCol="0" anchor="ctr"/>
          <a:lstStyle/>
          <a:p>
            <a:endParaRPr lang="zh-HK" alt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ltLang="zh-HK"/>
              <a:t>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zh-HK" alt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HK" alt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43C8F1-619E-49FA-BF79-4A8CE7A06A1F}" type="slidenum">
              <a:rPr lang="zh-HK" altLang="en-US" smtClean="0"/>
              <a:t>‹#›</a:t>
            </a:fld>
            <a:endParaRPr lang="zh-HK" altLang="en-US"/>
          </a:p>
        </p:txBody>
      </p:sp>
    </p:spTree>
    <p:extLst>
      <p:ext uri="{BB962C8B-B14F-4D97-AF65-F5344CB8AC3E}">
        <p14:creationId xmlns:p14="http://schemas.microsoft.com/office/powerpoint/2010/main" val="2499661497"/>
      </p:ext>
    </p:extLst>
  </p:cSld>
  <p:clrMap bg1="lt1" tx1="dk1" bg2="lt2" tx2="dk2" accent1="accent1" accent2="accent2" accent3="accent3" accent4="accent4" accent5="accent5" accent6="accent6" hlink="hlink" folHlink="folHlink"/>
  <p:notesStyle>
    <a:lvl1pPr marL="0" algn="l" defTabSz="3836182" rtl="0" eaLnBrk="1" latinLnBrk="0" hangingPunct="1">
      <a:defRPr sz="5034" kern="1200">
        <a:solidFill>
          <a:schemeClr val="tx1"/>
        </a:solidFill>
        <a:latin typeface="+mn-lt"/>
        <a:ea typeface="+mn-ea"/>
        <a:cs typeface="+mn-cs"/>
      </a:defRPr>
    </a:lvl1pPr>
    <a:lvl2pPr marL="1918091" algn="l" defTabSz="3836182" rtl="0" eaLnBrk="1" latinLnBrk="0" hangingPunct="1">
      <a:defRPr sz="5034" kern="1200">
        <a:solidFill>
          <a:schemeClr val="tx1"/>
        </a:solidFill>
        <a:latin typeface="+mn-lt"/>
        <a:ea typeface="+mn-ea"/>
        <a:cs typeface="+mn-cs"/>
      </a:defRPr>
    </a:lvl2pPr>
    <a:lvl3pPr marL="3836182" algn="l" defTabSz="3836182" rtl="0" eaLnBrk="1" latinLnBrk="0" hangingPunct="1">
      <a:defRPr sz="5034" kern="1200">
        <a:solidFill>
          <a:schemeClr val="tx1"/>
        </a:solidFill>
        <a:latin typeface="+mn-lt"/>
        <a:ea typeface="+mn-ea"/>
        <a:cs typeface="+mn-cs"/>
      </a:defRPr>
    </a:lvl3pPr>
    <a:lvl4pPr marL="5754273" algn="l" defTabSz="3836182" rtl="0" eaLnBrk="1" latinLnBrk="0" hangingPunct="1">
      <a:defRPr sz="5034" kern="1200">
        <a:solidFill>
          <a:schemeClr val="tx1"/>
        </a:solidFill>
        <a:latin typeface="+mn-lt"/>
        <a:ea typeface="+mn-ea"/>
        <a:cs typeface="+mn-cs"/>
      </a:defRPr>
    </a:lvl4pPr>
    <a:lvl5pPr marL="7672365" algn="l" defTabSz="3836182" rtl="0" eaLnBrk="1" latinLnBrk="0" hangingPunct="1">
      <a:defRPr sz="5034" kern="1200">
        <a:solidFill>
          <a:schemeClr val="tx1"/>
        </a:solidFill>
        <a:latin typeface="+mn-lt"/>
        <a:ea typeface="+mn-ea"/>
        <a:cs typeface="+mn-cs"/>
      </a:defRPr>
    </a:lvl5pPr>
    <a:lvl6pPr marL="9590456" algn="l" defTabSz="3836182" rtl="0" eaLnBrk="1" latinLnBrk="0" hangingPunct="1">
      <a:defRPr sz="5034" kern="1200">
        <a:solidFill>
          <a:schemeClr val="tx1"/>
        </a:solidFill>
        <a:latin typeface="+mn-lt"/>
        <a:ea typeface="+mn-ea"/>
        <a:cs typeface="+mn-cs"/>
      </a:defRPr>
    </a:lvl6pPr>
    <a:lvl7pPr marL="11508547" algn="l" defTabSz="3836182" rtl="0" eaLnBrk="1" latinLnBrk="0" hangingPunct="1">
      <a:defRPr sz="5034" kern="1200">
        <a:solidFill>
          <a:schemeClr val="tx1"/>
        </a:solidFill>
        <a:latin typeface="+mn-lt"/>
        <a:ea typeface="+mn-ea"/>
        <a:cs typeface="+mn-cs"/>
      </a:defRPr>
    </a:lvl7pPr>
    <a:lvl8pPr marL="13426638" algn="l" defTabSz="3836182" rtl="0" eaLnBrk="1" latinLnBrk="0" hangingPunct="1">
      <a:defRPr sz="5034" kern="1200">
        <a:solidFill>
          <a:schemeClr val="tx1"/>
        </a:solidFill>
        <a:latin typeface="+mn-lt"/>
        <a:ea typeface="+mn-ea"/>
        <a:cs typeface="+mn-cs"/>
      </a:defRPr>
    </a:lvl8pPr>
    <a:lvl9pPr marL="15344729" algn="l" defTabSz="3836182" rtl="0" eaLnBrk="1" latinLnBrk="0" hangingPunct="1">
      <a:defRPr sz="5034"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60032" y="8366281"/>
            <a:ext cx="24480361" cy="17797568"/>
          </a:xfrm>
        </p:spPr>
        <p:txBody>
          <a:bodyPr anchor="b"/>
          <a:lstStyle>
            <a:lvl1pPr algn="ctr">
              <a:defRPr sz="18898"/>
            </a:lvl1pPr>
          </a:lstStyle>
          <a:p>
            <a:r>
              <a:rPr lang="en-US" altLang="zh-HK"/>
              <a:t>Click to edit Master title style</a:t>
            </a:r>
            <a:endParaRPr lang="en-US" dirty="0"/>
          </a:p>
        </p:txBody>
      </p:sp>
      <p:sp>
        <p:nvSpPr>
          <p:cNvPr id="3" name="Subtitle 2"/>
          <p:cNvSpPr>
            <a:spLocks noGrp="1"/>
          </p:cNvSpPr>
          <p:nvPr>
            <p:ph type="subTitle" idx="1"/>
          </p:nvPr>
        </p:nvSpPr>
        <p:spPr>
          <a:xfrm>
            <a:off x="3600053" y="26850192"/>
            <a:ext cx="21600319" cy="12342326"/>
          </a:xfrm>
        </p:spPr>
        <p:txBody>
          <a:bodyPr/>
          <a:lstStyle>
            <a:lvl1pPr marL="0" indent="0" algn="ctr">
              <a:buNone/>
              <a:defRPr sz="7559"/>
            </a:lvl1pPr>
            <a:lvl2pPr marL="1440043" indent="0" algn="ctr">
              <a:buNone/>
              <a:defRPr sz="6299"/>
            </a:lvl2pPr>
            <a:lvl3pPr marL="2880086" indent="0" algn="ctr">
              <a:buNone/>
              <a:defRPr sz="5669"/>
            </a:lvl3pPr>
            <a:lvl4pPr marL="4320129" indent="0" algn="ctr">
              <a:buNone/>
              <a:defRPr sz="5040"/>
            </a:lvl4pPr>
            <a:lvl5pPr marL="5760171" indent="0" algn="ctr">
              <a:buNone/>
              <a:defRPr sz="5040"/>
            </a:lvl5pPr>
            <a:lvl6pPr marL="7200214" indent="0" algn="ctr">
              <a:buNone/>
              <a:defRPr sz="5040"/>
            </a:lvl6pPr>
            <a:lvl7pPr marL="8640257" indent="0" algn="ctr">
              <a:buNone/>
              <a:defRPr sz="5040"/>
            </a:lvl7pPr>
            <a:lvl8pPr marL="10080300" indent="0" algn="ctr">
              <a:buNone/>
              <a:defRPr sz="5040"/>
            </a:lvl8pPr>
            <a:lvl9pPr marL="11520343" indent="0" algn="ctr">
              <a:buNone/>
              <a:defRPr sz="5040"/>
            </a:lvl9pPr>
          </a:lstStyle>
          <a:p>
            <a:r>
              <a:rPr lang="en-US" altLang="zh-HK"/>
              <a:t>Click to edit Master subtitle style</a:t>
            </a:r>
            <a:endParaRPr lang="en-US" dirty="0"/>
          </a:p>
        </p:txBody>
      </p:sp>
      <p:sp>
        <p:nvSpPr>
          <p:cNvPr id="4" name="Date Placeholder 3"/>
          <p:cNvSpPr>
            <a:spLocks noGrp="1"/>
          </p:cNvSpPr>
          <p:nvPr>
            <p:ph type="dt" sz="half" idx="10"/>
          </p:nvPr>
        </p:nvSpPr>
        <p:spPr/>
        <p:txBody>
          <a:bodyPr/>
          <a:lstStyle/>
          <a:p>
            <a:fld id="{6F821443-B562-4B26-BFF3-6A7DE9ABA51F}" type="datetimeFigureOut">
              <a:rPr lang="zh-HK" altLang="en-US" smtClean="0"/>
              <a:t>31/12/2024</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505A60E2-AF75-4C51-B220-E41975EF96CA}" type="slidenum">
              <a:rPr lang="zh-HK" altLang="en-US" smtClean="0"/>
              <a:t>‹#›</a:t>
            </a:fld>
            <a:endParaRPr lang="zh-HK" altLang="en-US"/>
          </a:p>
        </p:txBody>
      </p:sp>
      <p:pic>
        <p:nvPicPr>
          <p:cNvPr id="1026" name="Picture 2">
            <a:extLst>
              <a:ext uri="{FF2B5EF4-FFF2-40B4-BE49-F238E27FC236}">
                <a16:creationId xmlns:a16="http://schemas.microsoft.com/office/drawing/2014/main" id="{709C7EF0-EC94-34D7-D60D-3E7A66AF18E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3768" y="0"/>
            <a:ext cx="28832400" cy="5060886"/>
          </a:xfrm>
          <a:prstGeom prst="rect">
            <a:avLst/>
          </a:prstGeom>
          <a:noFill/>
          <a:extLst>
            <a:ext uri="{909E8E84-426E-40DD-AFC4-6F175D3DCCD1}">
              <a14:hiddenFill xmlns:a14="http://schemas.microsoft.com/office/drawing/2010/main">
                <a:solidFill>
                  <a:srgbClr val="FFFFFF"/>
                </a:solidFill>
              </a14:hiddenFill>
            </a:ext>
          </a:extLst>
        </p:spPr>
      </p:pic>
      <p:pic>
        <p:nvPicPr>
          <p:cNvPr id="11" name="图片 10">
            <a:extLst>
              <a:ext uri="{FF2B5EF4-FFF2-40B4-BE49-F238E27FC236}">
                <a16:creationId xmlns:a16="http://schemas.microsoft.com/office/drawing/2014/main" id="{572C150B-B444-3DE1-7ECA-84F8AAA8FFE5}"/>
              </a:ext>
            </a:extLst>
          </p:cNvPr>
          <p:cNvPicPr>
            <a:picLocks noChangeAspect="1"/>
          </p:cNvPicPr>
          <p:nvPr userDrawn="1"/>
        </p:nvPicPr>
        <p:blipFill>
          <a:blip r:embed="rId3">
            <a:alphaModFix amt="5000"/>
          </a:blip>
          <a:srcRect r="14712"/>
          <a:stretch/>
        </p:blipFill>
        <p:spPr>
          <a:xfrm rot="16200000" flipV="1">
            <a:off x="1590957" y="23472548"/>
            <a:ext cx="26463854" cy="28832400"/>
          </a:xfrm>
          <a:prstGeom prst="rect">
            <a:avLst/>
          </a:prstGeom>
        </p:spPr>
      </p:pic>
    </p:spTree>
    <p:extLst>
      <p:ext uri="{BB962C8B-B14F-4D97-AF65-F5344CB8AC3E}">
        <p14:creationId xmlns:p14="http://schemas.microsoft.com/office/powerpoint/2010/main" val="2674100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ltLang="zh-HK"/>
              <a:t>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en-US" dirty="0"/>
          </a:p>
        </p:txBody>
      </p:sp>
      <p:sp>
        <p:nvSpPr>
          <p:cNvPr id="4" name="Date Placeholder 3"/>
          <p:cNvSpPr>
            <a:spLocks noGrp="1"/>
          </p:cNvSpPr>
          <p:nvPr>
            <p:ph type="dt" sz="half" idx="10"/>
          </p:nvPr>
        </p:nvSpPr>
        <p:spPr/>
        <p:txBody>
          <a:bodyPr/>
          <a:lstStyle/>
          <a:p>
            <a:fld id="{6F821443-B562-4B26-BFF3-6A7DE9ABA51F}" type="datetimeFigureOut">
              <a:rPr lang="zh-HK" altLang="en-US" smtClean="0"/>
              <a:t>31/12/2024</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505A60E2-AF75-4C51-B220-E41975EF96CA}" type="slidenum">
              <a:rPr lang="zh-HK" altLang="en-US" smtClean="0"/>
              <a:t>‹#›</a:t>
            </a:fld>
            <a:endParaRPr lang="zh-HK" altLang="en-US"/>
          </a:p>
        </p:txBody>
      </p:sp>
    </p:spTree>
    <p:extLst>
      <p:ext uri="{BB962C8B-B14F-4D97-AF65-F5344CB8AC3E}">
        <p14:creationId xmlns:p14="http://schemas.microsoft.com/office/powerpoint/2010/main" val="2613829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610306" y="2721703"/>
            <a:ext cx="6210092" cy="43322409"/>
          </a:xfrm>
        </p:spPr>
        <p:txBody>
          <a:bodyPr vert="eaVert"/>
          <a:lstStyle/>
          <a:p>
            <a:r>
              <a:rPr lang="en-US" altLang="zh-HK"/>
              <a:t>Click to edit Master title style</a:t>
            </a:r>
            <a:endParaRPr lang="en-US" dirty="0"/>
          </a:p>
        </p:txBody>
      </p:sp>
      <p:sp>
        <p:nvSpPr>
          <p:cNvPr id="3" name="Vertical Text Placeholder 2"/>
          <p:cNvSpPr>
            <a:spLocks noGrp="1"/>
          </p:cNvSpPr>
          <p:nvPr>
            <p:ph type="body" orient="vert" idx="1"/>
          </p:nvPr>
        </p:nvSpPr>
        <p:spPr>
          <a:xfrm>
            <a:off x="1980031" y="2721703"/>
            <a:ext cx="18270270" cy="43322409"/>
          </a:xfrm>
        </p:spPr>
        <p:txBody>
          <a:bodyPr vert="eaVert"/>
          <a:lstStyle/>
          <a:p>
            <a:pPr lvl="0"/>
            <a:r>
              <a:rPr lang="en-US" altLang="zh-HK"/>
              <a:t>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en-US" dirty="0"/>
          </a:p>
        </p:txBody>
      </p:sp>
      <p:sp>
        <p:nvSpPr>
          <p:cNvPr id="4" name="Date Placeholder 3"/>
          <p:cNvSpPr>
            <a:spLocks noGrp="1"/>
          </p:cNvSpPr>
          <p:nvPr>
            <p:ph type="dt" sz="half" idx="10"/>
          </p:nvPr>
        </p:nvSpPr>
        <p:spPr/>
        <p:txBody>
          <a:bodyPr/>
          <a:lstStyle/>
          <a:p>
            <a:fld id="{6F821443-B562-4B26-BFF3-6A7DE9ABA51F}" type="datetimeFigureOut">
              <a:rPr lang="zh-HK" altLang="en-US" smtClean="0"/>
              <a:t>31/12/2024</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505A60E2-AF75-4C51-B220-E41975EF96CA}" type="slidenum">
              <a:rPr lang="zh-HK" altLang="en-US" smtClean="0"/>
              <a:t>‹#›</a:t>
            </a:fld>
            <a:endParaRPr lang="zh-HK" altLang="en-US"/>
          </a:p>
        </p:txBody>
      </p:sp>
    </p:spTree>
    <p:extLst>
      <p:ext uri="{BB962C8B-B14F-4D97-AF65-F5344CB8AC3E}">
        <p14:creationId xmlns:p14="http://schemas.microsoft.com/office/powerpoint/2010/main" val="3187777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a:t>Click to edit Master title style</a:t>
            </a:r>
            <a:endParaRPr lang="en-US" dirty="0"/>
          </a:p>
        </p:txBody>
      </p:sp>
      <p:sp>
        <p:nvSpPr>
          <p:cNvPr id="3" name="Content Placeholder 2"/>
          <p:cNvSpPr>
            <a:spLocks noGrp="1"/>
          </p:cNvSpPr>
          <p:nvPr>
            <p:ph idx="1"/>
          </p:nvPr>
        </p:nvSpPr>
        <p:spPr/>
        <p:txBody>
          <a:bodyPr/>
          <a:lstStyle/>
          <a:p>
            <a:pPr lvl="0"/>
            <a:r>
              <a:rPr lang="en-US" altLang="zh-HK"/>
              <a:t>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en-US" dirty="0"/>
          </a:p>
        </p:txBody>
      </p:sp>
      <p:sp>
        <p:nvSpPr>
          <p:cNvPr id="4" name="Date Placeholder 3"/>
          <p:cNvSpPr>
            <a:spLocks noGrp="1"/>
          </p:cNvSpPr>
          <p:nvPr>
            <p:ph type="dt" sz="half" idx="10"/>
          </p:nvPr>
        </p:nvSpPr>
        <p:spPr/>
        <p:txBody>
          <a:bodyPr/>
          <a:lstStyle/>
          <a:p>
            <a:fld id="{6F821443-B562-4B26-BFF3-6A7DE9ABA51F}" type="datetimeFigureOut">
              <a:rPr lang="zh-HK" altLang="en-US" smtClean="0"/>
              <a:t>31/12/2024</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505A60E2-AF75-4C51-B220-E41975EF96CA}" type="slidenum">
              <a:rPr lang="zh-HK" altLang="en-US" smtClean="0"/>
              <a:t>‹#›</a:t>
            </a:fld>
            <a:endParaRPr lang="zh-HK" altLang="en-US"/>
          </a:p>
        </p:txBody>
      </p:sp>
    </p:spTree>
    <p:extLst>
      <p:ext uri="{BB962C8B-B14F-4D97-AF65-F5344CB8AC3E}">
        <p14:creationId xmlns:p14="http://schemas.microsoft.com/office/powerpoint/2010/main" val="3650398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65030" y="12744683"/>
            <a:ext cx="24840367" cy="21264777"/>
          </a:xfrm>
        </p:spPr>
        <p:txBody>
          <a:bodyPr anchor="b"/>
          <a:lstStyle>
            <a:lvl1pPr>
              <a:defRPr sz="18898"/>
            </a:lvl1pPr>
          </a:lstStyle>
          <a:p>
            <a:r>
              <a:rPr lang="en-US" altLang="zh-HK"/>
              <a:t>Click to edit Master title style</a:t>
            </a:r>
            <a:endParaRPr lang="en-US" dirty="0"/>
          </a:p>
        </p:txBody>
      </p:sp>
      <p:sp>
        <p:nvSpPr>
          <p:cNvPr id="3" name="Text Placeholder 2"/>
          <p:cNvSpPr>
            <a:spLocks noGrp="1"/>
          </p:cNvSpPr>
          <p:nvPr>
            <p:ph type="body" idx="1"/>
          </p:nvPr>
        </p:nvSpPr>
        <p:spPr>
          <a:xfrm>
            <a:off x="1965030" y="34210633"/>
            <a:ext cx="24840367" cy="11182644"/>
          </a:xfrm>
        </p:spPr>
        <p:txBody>
          <a:bodyPr/>
          <a:lstStyle>
            <a:lvl1pPr marL="0" indent="0">
              <a:buNone/>
              <a:defRPr sz="7559">
                <a:solidFill>
                  <a:schemeClr val="tx1"/>
                </a:solidFill>
              </a:defRPr>
            </a:lvl1pPr>
            <a:lvl2pPr marL="1440043" indent="0">
              <a:buNone/>
              <a:defRPr sz="6299">
                <a:solidFill>
                  <a:schemeClr val="tx1">
                    <a:tint val="75000"/>
                  </a:schemeClr>
                </a:solidFill>
              </a:defRPr>
            </a:lvl2pPr>
            <a:lvl3pPr marL="2880086" indent="0">
              <a:buNone/>
              <a:defRPr sz="5669">
                <a:solidFill>
                  <a:schemeClr val="tx1">
                    <a:tint val="75000"/>
                  </a:schemeClr>
                </a:solidFill>
              </a:defRPr>
            </a:lvl3pPr>
            <a:lvl4pPr marL="4320129" indent="0">
              <a:buNone/>
              <a:defRPr sz="5040">
                <a:solidFill>
                  <a:schemeClr val="tx1">
                    <a:tint val="75000"/>
                  </a:schemeClr>
                </a:solidFill>
              </a:defRPr>
            </a:lvl4pPr>
            <a:lvl5pPr marL="5760171" indent="0">
              <a:buNone/>
              <a:defRPr sz="5040">
                <a:solidFill>
                  <a:schemeClr val="tx1">
                    <a:tint val="75000"/>
                  </a:schemeClr>
                </a:solidFill>
              </a:defRPr>
            </a:lvl5pPr>
            <a:lvl6pPr marL="7200214" indent="0">
              <a:buNone/>
              <a:defRPr sz="5040">
                <a:solidFill>
                  <a:schemeClr val="tx1">
                    <a:tint val="75000"/>
                  </a:schemeClr>
                </a:solidFill>
              </a:defRPr>
            </a:lvl6pPr>
            <a:lvl7pPr marL="8640257" indent="0">
              <a:buNone/>
              <a:defRPr sz="5040">
                <a:solidFill>
                  <a:schemeClr val="tx1">
                    <a:tint val="75000"/>
                  </a:schemeClr>
                </a:solidFill>
              </a:defRPr>
            </a:lvl7pPr>
            <a:lvl8pPr marL="10080300" indent="0">
              <a:buNone/>
              <a:defRPr sz="5040">
                <a:solidFill>
                  <a:schemeClr val="tx1">
                    <a:tint val="75000"/>
                  </a:schemeClr>
                </a:solidFill>
              </a:defRPr>
            </a:lvl8pPr>
            <a:lvl9pPr marL="11520343" indent="0">
              <a:buNone/>
              <a:defRPr sz="5040">
                <a:solidFill>
                  <a:schemeClr val="tx1">
                    <a:tint val="75000"/>
                  </a:schemeClr>
                </a:solidFill>
              </a:defRPr>
            </a:lvl9pPr>
          </a:lstStyle>
          <a:p>
            <a:pPr lvl="0"/>
            <a:r>
              <a:rPr lang="en-US" altLang="zh-HK"/>
              <a:t>Edit Master text styles</a:t>
            </a:r>
          </a:p>
        </p:txBody>
      </p:sp>
      <p:sp>
        <p:nvSpPr>
          <p:cNvPr id="4" name="Date Placeholder 3"/>
          <p:cNvSpPr>
            <a:spLocks noGrp="1"/>
          </p:cNvSpPr>
          <p:nvPr>
            <p:ph type="dt" sz="half" idx="10"/>
          </p:nvPr>
        </p:nvSpPr>
        <p:spPr/>
        <p:txBody>
          <a:bodyPr/>
          <a:lstStyle/>
          <a:p>
            <a:fld id="{6F821443-B562-4B26-BFF3-6A7DE9ABA51F}" type="datetimeFigureOut">
              <a:rPr lang="zh-HK" altLang="en-US" smtClean="0"/>
              <a:t>31/12/2024</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505A60E2-AF75-4C51-B220-E41975EF96CA}" type="slidenum">
              <a:rPr lang="zh-HK" altLang="en-US" smtClean="0"/>
              <a:t>‹#›</a:t>
            </a:fld>
            <a:endParaRPr lang="zh-HK" altLang="en-US"/>
          </a:p>
        </p:txBody>
      </p:sp>
    </p:spTree>
    <p:extLst>
      <p:ext uri="{BB962C8B-B14F-4D97-AF65-F5344CB8AC3E}">
        <p14:creationId xmlns:p14="http://schemas.microsoft.com/office/powerpoint/2010/main" val="3461046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a:t>Click to edit Master title style</a:t>
            </a:r>
            <a:endParaRPr lang="en-US" dirty="0"/>
          </a:p>
        </p:txBody>
      </p:sp>
      <p:sp>
        <p:nvSpPr>
          <p:cNvPr id="3" name="Content Placeholder 2"/>
          <p:cNvSpPr>
            <a:spLocks noGrp="1"/>
          </p:cNvSpPr>
          <p:nvPr>
            <p:ph sz="half" idx="1"/>
          </p:nvPr>
        </p:nvSpPr>
        <p:spPr>
          <a:xfrm>
            <a:off x="1980029" y="13608513"/>
            <a:ext cx="12240181" cy="32435599"/>
          </a:xfrm>
        </p:spPr>
        <p:txBody>
          <a:bodyPr/>
          <a:lstStyle/>
          <a:p>
            <a:pPr lvl="0"/>
            <a:r>
              <a:rPr lang="en-US" altLang="zh-HK"/>
              <a:t>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en-US" dirty="0"/>
          </a:p>
        </p:txBody>
      </p:sp>
      <p:sp>
        <p:nvSpPr>
          <p:cNvPr id="4" name="Content Placeholder 3"/>
          <p:cNvSpPr>
            <a:spLocks noGrp="1"/>
          </p:cNvSpPr>
          <p:nvPr>
            <p:ph sz="half" idx="2"/>
          </p:nvPr>
        </p:nvSpPr>
        <p:spPr>
          <a:xfrm>
            <a:off x="14580215" y="13608513"/>
            <a:ext cx="12240181" cy="32435599"/>
          </a:xfrm>
        </p:spPr>
        <p:txBody>
          <a:bodyPr/>
          <a:lstStyle/>
          <a:p>
            <a:pPr lvl="0"/>
            <a:r>
              <a:rPr lang="en-US" altLang="zh-HK"/>
              <a:t>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en-US" dirty="0"/>
          </a:p>
        </p:txBody>
      </p:sp>
      <p:sp>
        <p:nvSpPr>
          <p:cNvPr id="5" name="Date Placeholder 4"/>
          <p:cNvSpPr>
            <a:spLocks noGrp="1"/>
          </p:cNvSpPr>
          <p:nvPr>
            <p:ph type="dt" sz="half" idx="10"/>
          </p:nvPr>
        </p:nvSpPr>
        <p:spPr/>
        <p:txBody>
          <a:bodyPr/>
          <a:lstStyle/>
          <a:p>
            <a:fld id="{6F821443-B562-4B26-BFF3-6A7DE9ABA51F}" type="datetimeFigureOut">
              <a:rPr lang="zh-HK" altLang="en-US" smtClean="0"/>
              <a:t>31/12/2024</a:t>
            </a:fld>
            <a:endParaRPr lang="zh-HK" altLang="en-US"/>
          </a:p>
        </p:txBody>
      </p:sp>
      <p:sp>
        <p:nvSpPr>
          <p:cNvPr id="6" name="Footer Placeholder 5"/>
          <p:cNvSpPr>
            <a:spLocks noGrp="1"/>
          </p:cNvSpPr>
          <p:nvPr>
            <p:ph type="ftr" sz="quarter" idx="11"/>
          </p:nvPr>
        </p:nvSpPr>
        <p:spPr/>
        <p:txBody>
          <a:bodyPr/>
          <a:lstStyle/>
          <a:p>
            <a:endParaRPr lang="zh-HK" altLang="en-US"/>
          </a:p>
        </p:txBody>
      </p:sp>
      <p:sp>
        <p:nvSpPr>
          <p:cNvPr id="7" name="Slide Number Placeholder 6"/>
          <p:cNvSpPr>
            <a:spLocks noGrp="1"/>
          </p:cNvSpPr>
          <p:nvPr>
            <p:ph type="sldNum" sz="quarter" idx="12"/>
          </p:nvPr>
        </p:nvSpPr>
        <p:spPr/>
        <p:txBody>
          <a:bodyPr/>
          <a:lstStyle/>
          <a:p>
            <a:fld id="{505A60E2-AF75-4C51-B220-E41975EF96CA}" type="slidenum">
              <a:rPr lang="zh-HK" altLang="en-US" smtClean="0"/>
              <a:t>‹#›</a:t>
            </a:fld>
            <a:endParaRPr lang="zh-HK" altLang="en-US"/>
          </a:p>
        </p:txBody>
      </p:sp>
    </p:spTree>
    <p:extLst>
      <p:ext uri="{BB962C8B-B14F-4D97-AF65-F5344CB8AC3E}">
        <p14:creationId xmlns:p14="http://schemas.microsoft.com/office/powerpoint/2010/main" val="3624854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83780" y="2721714"/>
            <a:ext cx="24840367" cy="9880968"/>
          </a:xfrm>
        </p:spPr>
        <p:txBody>
          <a:bodyPr/>
          <a:lstStyle/>
          <a:p>
            <a:r>
              <a:rPr lang="en-US" altLang="zh-HK"/>
              <a:t>Click to edit Master title style</a:t>
            </a:r>
            <a:endParaRPr lang="en-US" dirty="0"/>
          </a:p>
        </p:txBody>
      </p:sp>
      <p:sp>
        <p:nvSpPr>
          <p:cNvPr id="3" name="Text Placeholder 2"/>
          <p:cNvSpPr>
            <a:spLocks noGrp="1"/>
          </p:cNvSpPr>
          <p:nvPr>
            <p:ph type="body" idx="1"/>
          </p:nvPr>
        </p:nvSpPr>
        <p:spPr>
          <a:xfrm>
            <a:off x="1983784" y="12531669"/>
            <a:ext cx="12183928" cy="6141577"/>
          </a:xfrm>
        </p:spPr>
        <p:txBody>
          <a:bodyPr anchor="b"/>
          <a:lstStyle>
            <a:lvl1pPr marL="0" indent="0">
              <a:buNone/>
              <a:defRPr sz="7559" b="1"/>
            </a:lvl1pPr>
            <a:lvl2pPr marL="1440043" indent="0">
              <a:buNone/>
              <a:defRPr sz="6299" b="1"/>
            </a:lvl2pPr>
            <a:lvl3pPr marL="2880086" indent="0">
              <a:buNone/>
              <a:defRPr sz="5669" b="1"/>
            </a:lvl3pPr>
            <a:lvl4pPr marL="4320129" indent="0">
              <a:buNone/>
              <a:defRPr sz="5040" b="1"/>
            </a:lvl4pPr>
            <a:lvl5pPr marL="5760171" indent="0">
              <a:buNone/>
              <a:defRPr sz="5040" b="1"/>
            </a:lvl5pPr>
            <a:lvl6pPr marL="7200214" indent="0">
              <a:buNone/>
              <a:defRPr sz="5040" b="1"/>
            </a:lvl6pPr>
            <a:lvl7pPr marL="8640257" indent="0">
              <a:buNone/>
              <a:defRPr sz="5040" b="1"/>
            </a:lvl7pPr>
            <a:lvl8pPr marL="10080300" indent="0">
              <a:buNone/>
              <a:defRPr sz="5040" b="1"/>
            </a:lvl8pPr>
            <a:lvl9pPr marL="11520343" indent="0">
              <a:buNone/>
              <a:defRPr sz="5040" b="1"/>
            </a:lvl9pPr>
          </a:lstStyle>
          <a:p>
            <a:pPr lvl="0"/>
            <a:r>
              <a:rPr lang="en-US" altLang="zh-HK"/>
              <a:t>Edit Master text styles</a:t>
            </a:r>
          </a:p>
        </p:txBody>
      </p:sp>
      <p:sp>
        <p:nvSpPr>
          <p:cNvPr id="4" name="Content Placeholder 3"/>
          <p:cNvSpPr>
            <a:spLocks noGrp="1"/>
          </p:cNvSpPr>
          <p:nvPr>
            <p:ph sz="half" idx="2"/>
          </p:nvPr>
        </p:nvSpPr>
        <p:spPr>
          <a:xfrm>
            <a:off x="1983784" y="18673247"/>
            <a:ext cx="12183928" cy="27465533"/>
          </a:xfrm>
        </p:spPr>
        <p:txBody>
          <a:bodyPr/>
          <a:lstStyle/>
          <a:p>
            <a:pPr lvl="0"/>
            <a:r>
              <a:rPr lang="en-US" altLang="zh-HK"/>
              <a:t>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en-US" dirty="0"/>
          </a:p>
        </p:txBody>
      </p:sp>
      <p:sp>
        <p:nvSpPr>
          <p:cNvPr id="5" name="Text Placeholder 4"/>
          <p:cNvSpPr>
            <a:spLocks noGrp="1"/>
          </p:cNvSpPr>
          <p:nvPr>
            <p:ph type="body" sz="quarter" idx="3"/>
          </p:nvPr>
        </p:nvSpPr>
        <p:spPr>
          <a:xfrm>
            <a:off x="14580217" y="12531669"/>
            <a:ext cx="12243932" cy="6141577"/>
          </a:xfrm>
        </p:spPr>
        <p:txBody>
          <a:bodyPr anchor="b"/>
          <a:lstStyle>
            <a:lvl1pPr marL="0" indent="0">
              <a:buNone/>
              <a:defRPr sz="7559" b="1"/>
            </a:lvl1pPr>
            <a:lvl2pPr marL="1440043" indent="0">
              <a:buNone/>
              <a:defRPr sz="6299" b="1"/>
            </a:lvl2pPr>
            <a:lvl3pPr marL="2880086" indent="0">
              <a:buNone/>
              <a:defRPr sz="5669" b="1"/>
            </a:lvl3pPr>
            <a:lvl4pPr marL="4320129" indent="0">
              <a:buNone/>
              <a:defRPr sz="5040" b="1"/>
            </a:lvl4pPr>
            <a:lvl5pPr marL="5760171" indent="0">
              <a:buNone/>
              <a:defRPr sz="5040" b="1"/>
            </a:lvl5pPr>
            <a:lvl6pPr marL="7200214" indent="0">
              <a:buNone/>
              <a:defRPr sz="5040" b="1"/>
            </a:lvl6pPr>
            <a:lvl7pPr marL="8640257" indent="0">
              <a:buNone/>
              <a:defRPr sz="5040" b="1"/>
            </a:lvl7pPr>
            <a:lvl8pPr marL="10080300" indent="0">
              <a:buNone/>
              <a:defRPr sz="5040" b="1"/>
            </a:lvl8pPr>
            <a:lvl9pPr marL="11520343" indent="0">
              <a:buNone/>
              <a:defRPr sz="5040" b="1"/>
            </a:lvl9pPr>
          </a:lstStyle>
          <a:p>
            <a:pPr lvl="0"/>
            <a:r>
              <a:rPr lang="en-US" altLang="zh-HK"/>
              <a:t>Edit Master text styles</a:t>
            </a:r>
          </a:p>
        </p:txBody>
      </p:sp>
      <p:sp>
        <p:nvSpPr>
          <p:cNvPr id="6" name="Content Placeholder 5"/>
          <p:cNvSpPr>
            <a:spLocks noGrp="1"/>
          </p:cNvSpPr>
          <p:nvPr>
            <p:ph sz="quarter" idx="4"/>
          </p:nvPr>
        </p:nvSpPr>
        <p:spPr>
          <a:xfrm>
            <a:off x="14580217" y="18673247"/>
            <a:ext cx="12243932" cy="27465533"/>
          </a:xfrm>
        </p:spPr>
        <p:txBody>
          <a:bodyPr/>
          <a:lstStyle/>
          <a:p>
            <a:pPr lvl="0"/>
            <a:r>
              <a:rPr lang="en-US" altLang="zh-HK"/>
              <a:t>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en-US" dirty="0"/>
          </a:p>
        </p:txBody>
      </p:sp>
      <p:sp>
        <p:nvSpPr>
          <p:cNvPr id="7" name="Date Placeholder 6"/>
          <p:cNvSpPr>
            <a:spLocks noGrp="1"/>
          </p:cNvSpPr>
          <p:nvPr>
            <p:ph type="dt" sz="half" idx="10"/>
          </p:nvPr>
        </p:nvSpPr>
        <p:spPr/>
        <p:txBody>
          <a:bodyPr/>
          <a:lstStyle/>
          <a:p>
            <a:fld id="{6F821443-B562-4B26-BFF3-6A7DE9ABA51F}" type="datetimeFigureOut">
              <a:rPr lang="zh-HK" altLang="en-US" smtClean="0"/>
              <a:t>31/12/2024</a:t>
            </a:fld>
            <a:endParaRPr lang="zh-HK" altLang="en-US"/>
          </a:p>
        </p:txBody>
      </p:sp>
      <p:sp>
        <p:nvSpPr>
          <p:cNvPr id="8" name="Footer Placeholder 7"/>
          <p:cNvSpPr>
            <a:spLocks noGrp="1"/>
          </p:cNvSpPr>
          <p:nvPr>
            <p:ph type="ftr" sz="quarter" idx="11"/>
          </p:nvPr>
        </p:nvSpPr>
        <p:spPr/>
        <p:txBody>
          <a:bodyPr/>
          <a:lstStyle/>
          <a:p>
            <a:endParaRPr lang="zh-HK" altLang="en-US"/>
          </a:p>
        </p:txBody>
      </p:sp>
      <p:sp>
        <p:nvSpPr>
          <p:cNvPr id="9" name="Slide Number Placeholder 8"/>
          <p:cNvSpPr>
            <a:spLocks noGrp="1"/>
          </p:cNvSpPr>
          <p:nvPr>
            <p:ph type="sldNum" sz="quarter" idx="12"/>
          </p:nvPr>
        </p:nvSpPr>
        <p:spPr/>
        <p:txBody>
          <a:bodyPr/>
          <a:lstStyle/>
          <a:p>
            <a:fld id="{505A60E2-AF75-4C51-B220-E41975EF96CA}" type="slidenum">
              <a:rPr lang="zh-HK" altLang="en-US" smtClean="0"/>
              <a:t>‹#›</a:t>
            </a:fld>
            <a:endParaRPr lang="zh-HK" altLang="en-US"/>
          </a:p>
        </p:txBody>
      </p:sp>
    </p:spTree>
    <p:extLst>
      <p:ext uri="{BB962C8B-B14F-4D97-AF65-F5344CB8AC3E}">
        <p14:creationId xmlns:p14="http://schemas.microsoft.com/office/powerpoint/2010/main" val="999671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a:t>Click to edit Master title style</a:t>
            </a:r>
            <a:endParaRPr lang="en-US" dirty="0"/>
          </a:p>
        </p:txBody>
      </p:sp>
      <p:sp>
        <p:nvSpPr>
          <p:cNvPr id="3" name="Date Placeholder 2"/>
          <p:cNvSpPr>
            <a:spLocks noGrp="1"/>
          </p:cNvSpPr>
          <p:nvPr>
            <p:ph type="dt" sz="half" idx="10"/>
          </p:nvPr>
        </p:nvSpPr>
        <p:spPr/>
        <p:txBody>
          <a:bodyPr/>
          <a:lstStyle/>
          <a:p>
            <a:fld id="{6F821443-B562-4B26-BFF3-6A7DE9ABA51F}" type="datetimeFigureOut">
              <a:rPr lang="zh-HK" altLang="en-US" smtClean="0"/>
              <a:t>31/12/2024</a:t>
            </a:fld>
            <a:endParaRPr lang="zh-HK" altLang="en-US"/>
          </a:p>
        </p:txBody>
      </p:sp>
      <p:sp>
        <p:nvSpPr>
          <p:cNvPr id="4" name="Footer Placeholder 3"/>
          <p:cNvSpPr>
            <a:spLocks noGrp="1"/>
          </p:cNvSpPr>
          <p:nvPr>
            <p:ph type="ftr" sz="quarter" idx="11"/>
          </p:nvPr>
        </p:nvSpPr>
        <p:spPr/>
        <p:txBody>
          <a:bodyPr/>
          <a:lstStyle/>
          <a:p>
            <a:endParaRPr lang="zh-HK" altLang="en-US"/>
          </a:p>
        </p:txBody>
      </p:sp>
      <p:sp>
        <p:nvSpPr>
          <p:cNvPr id="5" name="Slide Number Placeholder 4"/>
          <p:cNvSpPr>
            <a:spLocks noGrp="1"/>
          </p:cNvSpPr>
          <p:nvPr>
            <p:ph type="sldNum" sz="quarter" idx="12"/>
          </p:nvPr>
        </p:nvSpPr>
        <p:spPr/>
        <p:txBody>
          <a:bodyPr/>
          <a:lstStyle/>
          <a:p>
            <a:fld id="{505A60E2-AF75-4C51-B220-E41975EF96CA}" type="slidenum">
              <a:rPr lang="zh-HK" altLang="en-US" smtClean="0"/>
              <a:t>‹#›</a:t>
            </a:fld>
            <a:endParaRPr lang="zh-HK" altLang="en-US"/>
          </a:p>
        </p:txBody>
      </p:sp>
    </p:spTree>
    <p:extLst>
      <p:ext uri="{BB962C8B-B14F-4D97-AF65-F5344CB8AC3E}">
        <p14:creationId xmlns:p14="http://schemas.microsoft.com/office/powerpoint/2010/main" val="989096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821443-B562-4B26-BFF3-6A7DE9ABA51F}" type="datetimeFigureOut">
              <a:rPr lang="zh-HK" altLang="en-US" smtClean="0"/>
              <a:t>31/12/2024</a:t>
            </a:fld>
            <a:endParaRPr lang="zh-HK" altLang="en-US"/>
          </a:p>
        </p:txBody>
      </p:sp>
      <p:sp>
        <p:nvSpPr>
          <p:cNvPr id="3" name="Footer Placeholder 2"/>
          <p:cNvSpPr>
            <a:spLocks noGrp="1"/>
          </p:cNvSpPr>
          <p:nvPr>
            <p:ph type="ftr" sz="quarter" idx="11"/>
          </p:nvPr>
        </p:nvSpPr>
        <p:spPr/>
        <p:txBody>
          <a:bodyPr/>
          <a:lstStyle/>
          <a:p>
            <a:endParaRPr lang="zh-HK" altLang="en-US"/>
          </a:p>
        </p:txBody>
      </p:sp>
      <p:sp>
        <p:nvSpPr>
          <p:cNvPr id="4" name="Slide Number Placeholder 3"/>
          <p:cNvSpPr>
            <a:spLocks noGrp="1"/>
          </p:cNvSpPr>
          <p:nvPr>
            <p:ph type="sldNum" sz="quarter" idx="12"/>
          </p:nvPr>
        </p:nvSpPr>
        <p:spPr/>
        <p:txBody>
          <a:bodyPr/>
          <a:lstStyle/>
          <a:p>
            <a:fld id="{505A60E2-AF75-4C51-B220-E41975EF96CA}" type="slidenum">
              <a:rPr lang="zh-HK" altLang="en-US" smtClean="0"/>
              <a:t>‹#›</a:t>
            </a:fld>
            <a:endParaRPr lang="zh-HK" altLang="en-US"/>
          </a:p>
        </p:txBody>
      </p:sp>
    </p:spTree>
    <p:extLst>
      <p:ext uri="{BB962C8B-B14F-4D97-AF65-F5344CB8AC3E}">
        <p14:creationId xmlns:p14="http://schemas.microsoft.com/office/powerpoint/2010/main" val="1699561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83780" y="3408045"/>
            <a:ext cx="9288887" cy="11928158"/>
          </a:xfrm>
        </p:spPr>
        <p:txBody>
          <a:bodyPr anchor="b"/>
          <a:lstStyle>
            <a:lvl1pPr>
              <a:defRPr sz="10079"/>
            </a:lvl1pPr>
          </a:lstStyle>
          <a:p>
            <a:r>
              <a:rPr lang="en-US" altLang="zh-HK"/>
              <a:t>Click to edit Master title style</a:t>
            </a:r>
            <a:endParaRPr lang="en-US" dirty="0"/>
          </a:p>
        </p:txBody>
      </p:sp>
      <p:sp>
        <p:nvSpPr>
          <p:cNvPr id="3" name="Content Placeholder 2"/>
          <p:cNvSpPr>
            <a:spLocks noGrp="1"/>
          </p:cNvSpPr>
          <p:nvPr>
            <p:ph idx="1"/>
          </p:nvPr>
        </p:nvSpPr>
        <p:spPr>
          <a:xfrm>
            <a:off x="12243932" y="7360442"/>
            <a:ext cx="14580215" cy="36328813"/>
          </a:xfrm>
        </p:spPr>
        <p:txBody>
          <a:bodyPr/>
          <a:lstStyle>
            <a:lvl1pPr>
              <a:defRPr sz="10079"/>
            </a:lvl1pPr>
            <a:lvl2pPr>
              <a:defRPr sz="8819"/>
            </a:lvl2pPr>
            <a:lvl3pPr>
              <a:defRPr sz="7559"/>
            </a:lvl3pPr>
            <a:lvl4pPr>
              <a:defRPr sz="6299"/>
            </a:lvl4pPr>
            <a:lvl5pPr>
              <a:defRPr sz="6299"/>
            </a:lvl5pPr>
            <a:lvl6pPr>
              <a:defRPr sz="6299"/>
            </a:lvl6pPr>
            <a:lvl7pPr>
              <a:defRPr sz="6299"/>
            </a:lvl7pPr>
            <a:lvl8pPr>
              <a:defRPr sz="6299"/>
            </a:lvl8pPr>
            <a:lvl9pPr>
              <a:defRPr sz="6299"/>
            </a:lvl9pPr>
          </a:lstStyle>
          <a:p>
            <a:pPr lvl="0"/>
            <a:r>
              <a:rPr lang="en-US" altLang="zh-HK"/>
              <a:t>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en-US" dirty="0"/>
          </a:p>
        </p:txBody>
      </p:sp>
      <p:sp>
        <p:nvSpPr>
          <p:cNvPr id="4" name="Text Placeholder 3"/>
          <p:cNvSpPr>
            <a:spLocks noGrp="1"/>
          </p:cNvSpPr>
          <p:nvPr>
            <p:ph type="body" sz="half" idx="2"/>
          </p:nvPr>
        </p:nvSpPr>
        <p:spPr>
          <a:xfrm>
            <a:off x="1983780" y="15336203"/>
            <a:ext cx="9288887" cy="28412212"/>
          </a:xfrm>
        </p:spPr>
        <p:txBody>
          <a:bodyPr/>
          <a:lstStyle>
            <a:lvl1pPr marL="0" indent="0">
              <a:buNone/>
              <a:defRPr sz="5040"/>
            </a:lvl1pPr>
            <a:lvl2pPr marL="1440043" indent="0">
              <a:buNone/>
              <a:defRPr sz="4410"/>
            </a:lvl2pPr>
            <a:lvl3pPr marL="2880086" indent="0">
              <a:buNone/>
              <a:defRPr sz="3780"/>
            </a:lvl3pPr>
            <a:lvl4pPr marL="4320129" indent="0">
              <a:buNone/>
              <a:defRPr sz="3150"/>
            </a:lvl4pPr>
            <a:lvl5pPr marL="5760171" indent="0">
              <a:buNone/>
              <a:defRPr sz="3150"/>
            </a:lvl5pPr>
            <a:lvl6pPr marL="7200214" indent="0">
              <a:buNone/>
              <a:defRPr sz="3150"/>
            </a:lvl6pPr>
            <a:lvl7pPr marL="8640257" indent="0">
              <a:buNone/>
              <a:defRPr sz="3150"/>
            </a:lvl7pPr>
            <a:lvl8pPr marL="10080300" indent="0">
              <a:buNone/>
              <a:defRPr sz="3150"/>
            </a:lvl8pPr>
            <a:lvl9pPr marL="11520343" indent="0">
              <a:buNone/>
              <a:defRPr sz="3150"/>
            </a:lvl9pPr>
          </a:lstStyle>
          <a:p>
            <a:pPr lvl="0"/>
            <a:r>
              <a:rPr lang="en-US" altLang="zh-HK"/>
              <a:t>Edit Master text styles</a:t>
            </a:r>
          </a:p>
        </p:txBody>
      </p:sp>
      <p:sp>
        <p:nvSpPr>
          <p:cNvPr id="5" name="Date Placeholder 4"/>
          <p:cNvSpPr>
            <a:spLocks noGrp="1"/>
          </p:cNvSpPr>
          <p:nvPr>
            <p:ph type="dt" sz="half" idx="10"/>
          </p:nvPr>
        </p:nvSpPr>
        <p:spPr/>
        <p:txBody>
          <a:bodyPr/>
          <a:lstStyle/>
          <a:p>
            <a:fld id="{6F821443-B562-4B26-BFF3-6A7DE9ABA51F}" type="datetimeFigureOut">
              <a:rPr lang="zh-HK" altLang="en-US" smtClean="0"/>
              <a:t>31/12/2024</a:t>
            </a:fld>
            <a:endParaRPr lang="zh-HK" altLang="en-US"/>
          </a:p>
        </p:txBody>
      </p:sp>
      <p:sp>
        <p:nvSpPr>
          <p:cNvPr id="6" name="Footer Placeholder 5"/>
          <p:cNvSpPr>
            <a:spLocks noGrp="1"/>
          </p:cNvSpPr>
          <p:nvPr>
            <p:ph type="ftr" sz="quarter" idx="11"/>
          </p:nvPr>
        </p:nvSpPr>
        <p:spPr/>
        <p:txBody>
          <a:bodyPr/>
          <a:lstStyle/>
          <a:p>
            <a:endParaRPr lang="zh-HK" altLang="en-US"/>
          </a:p>
        </p:txBody>
      </p:sp>
      <p:sp>
        <p:nvSpPr>
          <p:cNvPr id="7" name="Slide Number Placeholder 6"/>
          <p:cNvSpPr>
            <a:spLocks noGrp="1"/>
          </p:cNvSpPr>
          <p:nvPr>
            <p:ph type="sldNum" sz="quarter" idx="12"/>
          </p:nvPr>
        </p:nvSpPr>
        <p:spPr/>
        <p:txBody>
          <a:bodyPr/>
          <a:lstStyle/>
          <a:p>
            <a:fld id="{505A60E2-AF75-4C51-B220-E41975EF96CA}" type="slidenum">
              <a:rPr lang="zh-HK" altLang="en-US" smtClean="0"/>
              <a:t>‹#›</a:t>
            </a:fld>
            <a:endParaRPr lang="zh-HK" altLang="en-US"/>
          </a:p>
        </p:txBody>
      </p:sp>
    </p:spTree>
    <p:extLst>
      <p:ext uri="{BB962C8B-B14F-4D97-AF65-F5344CB8AC3E}">
        <p14:creationId xmlns:p14="http://schemas.microsoft.com/office/powerpoint/2010/main" val="6180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83780" y="3408045"/>
            <a:ext cx="9288887" cy="11928158"/>
          </a:xfrm>
        </p:spPr>
        <p:txBody>
          <a:bodyPr anchor="b"/>
          <a:lstStyle>
            <a:lvl1pPr>
              <a:defRPr sz="10079"/>
            </a:lvl1pPr>
          </a:lstStyle>
          <a:p>
            <a:r>
              <a:rPr lang="en-US" altLang="zh-HK"/>
              <a:t>Click to edit Master title style</a:t>
            </a:r>
            <a:endParaRPr lang="en-US" dirty="0"/>
          </a:p>
        </p:txBody>
      </p:sp>
      <p:sp>
        <p:nvSpPr>
          <p:cNvPr id="3" name="Picture Placeholder 2"/>
          <p:cNvSpPr>
            <a:spLocks noGrp="1" noChangeAspect="1"/>
          </p:cNvSpPr>
          <p:nvPr>
            <p:ph type="pic" idx="1"/>
          </p:nvPr>
        </p:nvSpPr>
        <p:spPr>
          <a:xfrm>
            <a:off x="12243932" y="7360442"/>
            <a:ext cx="14580215" cy="36328813"/>
          </a:xfrm>
        </p:spPr>
        <p:txBody>
          <a:bodyPr anchor="t"/>
          <a:lstStyle>
            <a:lvl1pPr marL="0" indent="0">
              <a:buNone/>
              <a:defRPr sz="10079"/>
            </a:lvl1pPr>
            <a:lvl2pPr marL="1440043" indent="0">
              <a:buNone/>
              <a:defRPr sz="8819"/>
            </a:lvl2pPr>
            <a:lvl3pPr marL="2880086" indent="0">
              <a:buNone/>
              <a:defRPr sz="7559"/>
            </a:lvl3pPr>
            <a:lvl4pPr marL="4320129" indent="0">
              <a:buNone/>
              <a:defRPr sz="6299"/>
            </a:lvl4pPr>
            <a:lvl5pPr marL="5760171" indent="0">
              <a:buNone/>
              <a:defRPr sz="6299"/>
            </a:lvl5pPr>
            <a:lvl6pPr marL="7200214" indent="0">
              <a:buNone/>
              <a:defRPr sz="6299"/>
            </a:lvl6pPr>
            <a:lvl7pPr marL="8640257" indent="0">
              <a:buNone/>
              <a:defRPr sz="6299"/>
            </a:lvl7pPr>
            <a:lvl8pPr marL="10080300" indent="0">
              <a:buNone/>
              <a:defRPr sz="6299"/>
            </a:lvl8pPr>
            <a:lvl9pPr marL="11520343" indent="0">
              <a:buNone/>
              <a:defRPr sz="6299"/>
            </a:lvl9pPr>
          </a:lstStyle>
          <a:p>
            <a:r>
              <a:rPr lang="en-US" altLang="zh-HK"/>
              <a:t>Click icon to add picture</a:t>
            </a:r>
            <a:endParaRPr lang="en-US" dirty="0"/>
          </a:p>
        </p:txBody>
      </p:sp>
      <p:sp>
        <p:nvSpPr>
          <p:cNvPr id="4" name="Text Placeholder 3"/>
          <p:cNvSpPr>
            <a:spLocks noGrp="1"/>
          </p:cNvSpPr>
          <p:nvPr>
            <p:ph type="body" sz="half" idx="2"/>
          </p:nvPr>
        </p:nvSpPr>
        <p:spPr>
          <a:xfrm>
            <a:off x="1983780" y="15336203"/>
            <a:ext cx="9288887" cy="28412212"/>
          </a:xfrm>
        </p:spPr>
        <p:txBody>
          <a:bodyPr/>
          <a:lstStyle>
            <a:lvl1pPr marL="0" indent="0">
              <a:buNone/>
              <a:defRPr sz="5040"/>
            </a:lvl1pPr>
            <a:lvl2pPr marL="1440043" indent="0">
              <a:buNone/>
              <a:defRPr sz="4410"/>
            </a:lvl2pPr>
            <a:lvl3pPr marL="2880086" indent="0">
              <a:buNone/>
              <a:defRPr sz="3780"/>
            </a:lvl3pPr>
            <a:lvl4pPr marL="4320129" indent="0">
              <a:buNone/>
              <a:defRPr sz="3150"/>
            </a:lvl4pPr>
            <a:lvl5pPr marL="5760171" indent="0">
              <a:buNone/>
              <a:defRPr sz="3150"/>
            </a:lvl5pPr>
            <a:lvl6pPr marL="7200214" indent="0">
              <a:buNone/>
              <a:defRPr sz="3150"/>
            </a:lvl6pPr>
            <a:lvl7pPr marL="8640257" indent="0">
              <a:buNone/>
              <a:defRPr sz="3150"/>
            </a:lvl7pPr>
            <a:lvl8pPr marL="10080300" indent="0">
              <a:buNone/>
              <a:defRPr sz="3150"/>
            </a:lvl8pPr>
            <a:lvl9pPr marL="11520343" indent="0">
              <a:buNone/>
              <a:defRPr sz="3150"/>
            </a:lvl9pPr>
          </a:lstStyle>
          <a:p>
            <a:pPr lvl="0"/>
            <a:r>
              <a:rPr lang="en-US" altLang="zh-HK"/>
              <a:t>Edit Master text styles</a:t>
            </a:r>
          </a:p>
        </p:txBody>
      </p:sp>
      <p:sp>
        <p:nvSpPr>
          <p:cNvPr id="5" name="Date Placeholder 4"/>
          <p:cNvSpPr>
            <a:spLocks noGrp="1"/>
          </p:cNvSpPr>
          <p:nvPr>
            <p:ph type="dt" sz="half" idx="10"/>
          </p:nvPr>
        </p:nvSpPr>
        <p:spPr/>
        <p:txBody>
          <a:bodyPr/>
          <a:lstStyle/>
          <a:p>
            <a:fld id="{6F821443-B562-4B26-BFF3-6A7DE9ABA51F}" type="datetimeFigureOut">
              <a:rPr lang="zh-HK" altLang="en-US" smtClean="0"/>
              <a:t>31/12/2024</a:t>
            </a:fld>
            <a:endParaRPr lang="zh-HK" altLang="en-US"/>
          </a:p>
        </p:txBody>
      </p:sp>
      <p:sp>
        <p:nvSpPr>
          <p:cNvPr id="6" name="Footer Placeholder 5"/>
          <p:cNvSpPr>
            <a:spLocks noGrp="1"/>
          </p:cNvSpPr>
          <p:nvPr>
            <p:ph type="ftr" sz="quarter" idx="11"/>
          </p:nvPr>
        </p:nvSpPr>
        <p:spPr/>
        <p:txBody>
          <a:bodyPr/>
          <a:lstStyle/>
          <a:p>
            <a:endParaRPr lang="zh-HK" altLang="en-US"/>
          </a:p>
        </p:txBody>
      </p:sp>
      <p:sp>
        <p:nvSpPr>
          <p:cNvPr id="7" name="Slide Number Placeholder 6"/>
          <p:cNvSpPr>
            <a:spLocks noGrp="1"/>
          </p:cNvSpPr>
          <p:nvPr>
            <p:ph type="sldNum" sz="quarter" idx="12"/>
          </p:nvPr>
        </p:nvSpPr>
        <p:spPr/>
        <p:txBody>
          <a:bodyPr/>
          <a:lstStyle/>
          <a:p>
            <a:fld id="{505A60E2-AF75-4C51-B220-E41975EF96CA}" type="slidenum">
              <a:rPr lang="zh-HK" altLang="en-US" smtClean="0"/>
              <a:t>‹#›</a:t>
            </a:fld>
            <a:endParaRPr lang="zh-HK" altLang="en-US"/>
          </a:p>
        </p:txBody>
      </p:sp>
    </p:spTree>
    <p:extLst>
      <p:ext uri="{BB962C8B-B14F-4D97-AF65-F5344CB8AC3E}">
        <p14:creationId xmlns:p14="http://schemas.microsoft.com/office/powerpoint/2010/main" val="329038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80029" y="2721714"/>
            <a:ext cx="24840367" cy="9880968"/>
          </a:xfrm>
          <a:prstGeom prst="rect">
            <a:avLst/>
          </a:prstGeom>
        </p:spPr>
        <p:txBody>
          <a:bodyPr vert="horz" lIns="91440" tIns="45720" rIns="91440" bIns="45720" rtlCol="0" anchor="ctr">
            <a:normAutofit/>
          </a:bodyPr>
          <a:lstStyle/>
          <a:p>
            <a:r>
              <a:rPr lang="en-US" altLang="zh-HK"/>
              <a:t>Click to edit Master title style</a:t>
            </a:r>
            <a:endParaRPr lang="en-US" dirty="0"/>
          </a:p>
        </p:txBody>
      </p:sp>
      <p:sp>
        <p:nvSpPr>
          <p:cNvPr id="3" name="Text Placeholder 2"/>
          <p:cNvSpPr>
            <a:spLocks noGrp="1"/>
          </p:cNvSpPr>
          <p:nvPr>
            <p:ph type="body" idx="1"/>
          </p:nvPr>
        </p:nvSpPr>
        <p:spPr>
          <a:xfrm>
            <a:off x="1980029" y="13608513"/>
            <a:ext cx="24840367" cy="32435599"/>
          </a:xfrm>
          <a:prstGeom prst="rect">
            <a:avLst/>
          </a:prstGeom>
        </p:spPr>
        <p:txBody>
          <a:bodyPr vert="horz" lIns="91440" tIns="45720" rIns="91440" bIns="45720" rtlCol="0">
            <a:normAutofit/>
          </a:bodyPr>
          <a:lstStyle/>
          <a:p>
            <a:pPr lvl="0"/>
            <a:r>
              <a:rPr lang="en-US" altLang="zh-HK"/>
              <a:t>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en-US" dirty="0"/>
          </a:p>
        </p:txBody>
      </p:sp>
      <p:sp>
        <p:nvSpPr>
          <p:cNvPr id="4" name="Date Placeholder 3"/>
          <p:cNvSpPr>
            <a:spLocks noGrp="1"/>
          </p:cNvSpPr>
          <p:nvPr>
            <p:ph type="dt" sz="half" idx="2"/>
          </p:nvPr>
        </p:nvSpPr>
        <p:spPr>
          <a:xfrm>
            <a:off x="1980029" y="47381303"/>
            <a:ext cx="6480096" cy="2721703"/>
          </a:xfrm>
          <a:prstGeom prst="rect">
            <a:avLst/>
          </a:prstGeom>
        </p:spPr>
        <p:txBody>
          <a:bodyPr vert="horz" lIns="91440" tIns="45720" rIns="91440" bIns="45720" rtlCol="0" anchor="ctr"/>
          <a:lstStyle>
            <a:lvl1pPr algn="l">
              <a:defRPr sz="3780">
                <a:solidFill>
                  <a:schemeClr val="tx1">
                    <a:tint val="75000"/>
                  </a:schemeClr>
                </a:solidFill>
              </a:defRPr>
            </a:lvl1pPr>
          </a:lstStyle>
          <a:p>
            <a:fld id="{6F821443-B562-4B26-BFF3-6A7DE9ABA51F}" type="datetimeFigureOut">
              <a:rPr lang="zh-HK" altLang="en-US" smtClean="0"/>
              <a:t>31/12/2024</a:t>
            </a:fld>
            <a:endParaRPr lang="zh-HK" altLang="en-US"/>
          </a:p>
        </p:txBody>
      </p:sp>
      <p:sp>
        <p:nvSpPr>
          <p:cNvPr id="5" name="Footer Placeholder 4"/>
          <p:cNvSpPr>
            <a:spLocks noGrp="1"/>
          </p:cNvSpPr>
          <p:nvPr>
            <p:ph type="ftr" sz="quarter" idx="3"/>
          </p:nvPr>
        </p:nvSpPr>
        <p:spPr>
          <a:xfrm>
            <a:off x="9540141" y="47381303"/>
            <a:ext cx="9720143" cy="2721703"/>
          </a:xfrm>
          <a:prstGeom prst="rect">
            <a:avLst/>
          </a:prstGeom>
        </p:spPr>
        <p:txBody>
          <a:bodyPr vert="horz" lIns="91440" tIns="45720" rIns="91440" bIns="45720" rtlCol="0" anchor="ctr"/>
          <a:lstStyle>
            <a:lvl1pPr algn="ctr">
              <a:defRPr sz="3780">
                <a:solidFill>
                  <a:schemeClr val="tx1">
                    <a:tint val="75000"/>
                  </a:schemeClr>
                </a:solidFill>
              </a:defRPr>
            </a:lvl1pPr>
          </a:lstStyle>
          <a:p>
            <a:endParaRPr lang="zh-HK" altLang="en-US"/>
          </a:p>
        </p:txBody>
      </p:sp>
      <p:sp>
        <p:nvSpPr>
          <p:cNvPr id="6" name="Slide Number Placeholder 5"/>
          <p:cNvSpPr>
            <a:spLocks noGrp="1"/>
          </p:cNvSpPr>
          <p:nvPr>
            <p:ph type="sldNum" sz="quarter" idx="4"/>
          </p:nvPr>
        </p:nvSpPr>
        <p:spPr>
          <a:xfrm>
            <a:off x="20340300" y="47381303"/>
            <a:ext cx="6480096" cy="2721703"/>
          </a:xfrm>
          <a:prstGeom prst="rect">
            <a:avLst/>
          </a:prstGeom>
        </p:spPr>
        <p:txBody>
          <a:bodyPr vert="horz" lIns="91440" tIns="45720" rIns="91440" bIns="45720" rtlCol="0" anchor="ctr"/>
          <a:lstStyle>
            <a:lvl1pPr algn="r">
              <a:defRPr sz="3780">
                <a:solidFill>
                  <a:schemeClr val="tx1">
                    <a:tint val="75000"/>
                  </a:schemeClr>
                </a:solidFill>
              </a:defRPr>
            </a:lvl1pPr>
          </a:lstStyle>
          <a:p>
            <a:fld id="{505A60E2-AF75-4C51-B220-E41975EF96CA}" type="slidenum">
              <a:rPr lang="zh-HK" altLang="en-US" smtClean="0"/>
              <a:t>‹#›</a:t>
            </a:fld>
            <a:endParaRPr lang="zh-HK" altLang="en-US"/>
          </a:p>
        </p:txBody>
      </p:sp>
    </p:spTree>
    <p:extLst>
      <p:ext uri="{BB962C8B-B14F-4D97-AF65-F5344CB8AC3E}">
        <p14:creationId xmlns:p14="http://schemas.microsoft.com/office/powerpoint/2010/main" val="133939210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2880086" rtl="0" eaLnBrk="1" latinLnBrk="0" hangingPunct="1">
        <a:lnSpc>
          <a:spcPct val="90000"/>
        </a:lnSpc>
        <a:spcBef>
          <a:spcPct val="0"/>
        </a:spcBef>
        <a:buNone/>
        <a:defRPr sz="13859" kern="1200">
          <a:solidFill>
            <a:schemeClr val="tx1"/>
          </a:solidFill>
          <a:latin typeface="+mj-lt"/>
          <a:ea typeface="+mj-ea"/>
          <a:cs typeface="+mj-cs"/>
        </a:defRPr>
      </a:lvl1pPr>
    </p:titleStyle>
    <p:bodyStyle>
      <a:lvl1pPr marL="720021" indent="-720021" algn="l" defTabSz="2880086" rtl="0" eaLnBrk="1" latinLnBrk="0" hangingPunct="1">
        <a:lnSpc>
          <a:spcPct val="90000"/>
        </a:lnSpc>
        <a:spcBef>
          <a:spcPts val="3150"/>
        </a:spcBef>
        <a:buFont typeface="Arial" panose="020B0604020202020204" pitchFamily="34" charset="0"/>
        <a:buChar char="•"/>
        <a:defRPr sz="8819" kern="1200">
          <a:solidFill>
            <a:schemeClr val="tx1"/>
          </a:solidFill>
          <a:latin typeface="+mn-lt"/>
          <a:ea typeface="+mn-ea"/>
          <a:cs typeface="+mn-cs"/>
        </a:defRPr>
      </a:lvl1pPr>
      <a:lvl2pPr marL="2160064" indent="-720021" algn="l" defTabSz="2880086" rtl="0" eaLnBrk="1" latinLnBrk="0" hangingPunct="1">
        <a:lnSpc>
          <a:spcPct val="90000"/>
        </a:lnSpc>
        <a:spcBef>
          <a:spcPts val="1575"/>
        </a:spcBef>
        <a:buFont typeface="Arial" panose="020B0604020202020204" pitchFamily="34" charset="0"/>
        <a:buChar char="•"/>
        <a:defRPr sz="7559" kern="1200">
          <a:solidFill>
            <a:schemeClr val="tx1"/>
          </a:solidFill>
          <a:latin typeface="+mn-lt"/>
          <a:ea typeface="+mn-ea"/>
          <a:cs typeface="+mn-cs"/>
        </a:defRPr>
      </a:lvl2pPr>
      <a:lvl3pPr marL="3600107" indent="-720021" algn="l" defTabSz="2880086" rtl="0" eaLnBrk="1" latinLnBrk="0" hangingPunct="1">
        <a:lnSpc>
          <a:spcPct val="90000"/>
        </a:lnSpc>
        <a:spcBef>
          <a:spcPts val="1575"/>
        </a:spcBef>
        <a:buFont typeface="Arial" panose="020B0604020202020204" pitchFamily="34" charset="0"/>
        <a:buChar char="•"/>
        <a:defRPr sz="6299" kern="1200">
          <a:solidFill>
            <a:schemeClr val="tx1"/>
          </a:solidFill>
          <a:latin typeface="+mn-lt"/>
          <a:ea typeface="+mn-ea"/>
          <a:cs typeface="+mn-cs"/>
        </a:defRPr>
      </a:lvl3pPr>
      <a:lvl4pPr marL="5040150"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4pPr>
      <a:lvl5pPr marL="6480193"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5pPr>
      <a:lvl6pPr marL="7920236"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6pPr>
      <a:lvl7pPr marL="9360278"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7pPr>
      <a:lvl8pPr marL="10800321"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8pPr>
      <a:lvl9pPr marL="12240364"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9pPr>
    </p:bodyStyle>
    <p:otherStyle>
      <a:defPPr>
        <a:defRPr lang="en-US"/>
      </a:defPPr>
      <a:lvl1pPr marL="0" algn="l" defTabSz="2880086" rtl="0" eaLnBrk="1" latinLnBrk="0" hangingPunct="1">
        <a:defRPr sz="5669" kern="1200">
          <a:solidFill>
            <a:schemeClr val="tx1"/>
          </a:solidFill>
          <a:latin typeface="+mn-lt"/>
          <a:ea typeface="+mn-ea"/>
          <a:cs typeface="+mn-cs"/>
        </a:defRPr>
      </a:lvl1pPr>
      <a:lvl2pPr marL="1440043" algn="l" defTabSz="2880086" rtl="0" eaLnBrk="1" latinLnBrk="0" hangingPunct="1">
        <a:defRPr sz="5669" kern="1200">
          <a:solidFill>
            <a:schemeClr val="tx1"/>
          </a:solidFill>
          <a:latin typeface="+mn-lt"/>
          <a:ea typeface="+mn-ea"/>
          <a:cs typeface="+mn-cs"/>
        </a:defRPr>
      </a:lvl2pPr>
      <a:lvl3pPr marL="2880086" algn="l" defTabSz="2880086" rtl="0" eaLnBrk="1" latinLnBrk="0" hangingPunct="1">
        <a:defRPr sz="5669" kern="1200">
          <a:solidFill>
            <a:schemeClr val="tx1"/>
          </a:solidFill>
          <a:latin typeface="+mn-lt"/>
          <a:ea typeface="+mn-ea"/>
          <a:cs typeface="+mn-cs"/>
        </a:defRPr>
      </a:lvl3pPr>
      <a:lvl4pPr marL="4320129" algn="l" defTabSz="2880086" rtl="0" eaLnBrk="1" latinLnBrk="0" hangingPunct="1">
        <a:defRPr sz="5669" kern="1200">
          <a:solidFill>
            <a:schemeClr val="tx1"/>
          </a:solidFill>
          <a:latin typeface="+mn-lt"/>
          <a:ea typeface="+mn-ea"/>
          <a:cs typeface="+mn-cs"/>
        </a:defRPr>
      </a:lvl4pPr>
      <a:lvl5pPr marL="5760171" algn="l" defTabSz="2880086" rtl="0" eaLnBrk="1" latinLnBrk="0" hangingPunct="1">
        <a:defRPr sz="5669" kern="1200">
          <a:solidFill>
            <a:schemeClr val="tx1"/>
          </a:solidFill>
          <a:latin typeface="+mn-lt"/>
          <a:ea typeface="+mn-ea"/>
          <a:cs typeface="+mn-cs"/>
        </a:defRPr>
      </a:lvl5pPr>
      <a:lvl6pPr marL="7200214" algn="l" defTabSz="2880086" rtl="0" eaLnBrk="1" latinLnBrk="0" hangingPunct="1">
        <a:defRPr sz="5669" kern="1200">
          <a:solidFill>
            <a:schemeClr val="tx1"/>
          </a:solidFill>
          <a:latin typeface="+mn-lt"/>
          <a:ea typeface="+mn-ea"/>
          <a:cs typeface="+mn-cs"/>
        </a:defRPr>
      </a:lvl6pPr>
      <a:lvl7pPr marL="8640257" algn="l" defTabSz="2880086" rtl="0" eaLnBrk="1" latinLnBrk="0" hangingPunct="1">
        <a:defRPr sz="5669" kern="1200">
          <a:solidFill>
            <a:schemeClr val="tx1"/>
          </a:solidFill>
          <a:latin typeface="+mn-lt"/>
          <a:ea typeface="+mn-ea"/>
          <a:cs typeface="+mn-cs"/>
        </a:defRPr>
      </a:lvl7pPr>
      <a:lvl8pPr marL="10080300" algn="l" defTabSz="2880086" rtl="0" eaLnBrk="1" latinLnBrk="0" hangingPunct="1">
        <a:defRPr sz="5669" kern="1200">
          <a:solidFill>
            <a:schemeClr val="tx1"/>
          </a:solidFill>
          <a:latin typeface="+mn-lt"/>
          <a:ea typeface="+mn-ea"/>
          <a:cs typeface="+mn-cs"/>
        </a:defRPr>
      </a:lvl8pPr>
      <a:lvl9pPr marL="11520343" algn="l" defTabSz="2880086" rtl="0" eaLnBrk="1" latinLnBrk="0" hangingPunct="1">
        <a:defRPr sz="566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00324" y="7484346"/>
            <a:ext cx="23599775" cy="427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3100493" y="7437496"/>
            <a:ext cx="21600319" cy="4370427"/>
          </a:xfrm>
          <a:prstGeom prst="rect">
            <a:avLst/>
          </a:prstGeom>
          <a:noFill/>
        </p:spPr>
        <p:txBody>
          <a:bodyPr wrap="square" rtlCol="0">
            <a:spAutoFit/>
          </a:bodyPr>
          <a:lstStyle/>
          <a:p>
            <a:pPr algn="ctr">
              <a:spcBef>
                <a:spcPct val="0"/>
              </a:spcBef>
            </a:pPr>
            <a:r>
              <a:rPr lang="en-US" altLang="zh-CN" sz="8000" b="1" dirty="0">
                <a:latin typeface="Arial" panose="020B0604020202020204" pitchFamily="34" charset="0"/>
                <a:ea typeface="黑体" panose="02010609060101010101" pitchFamily="49" charset="-122"/>
                <a:cs typeface="Arial" panose="020B0604020202020204" pitchFamily="34" charset="0"/>
              </a:rPr>
              <a:t>Please use font Arial, size 80, for the abstract title.</a:t>
            </a:r>
          </a:p>
          <a:p>
            <a:pPr algn="ctr">
              <a:spcBef>
                <a:spcPct val="0"/>
              </a:spcBef>
            </a:pPr>
            <a:r>
              <a:rPr lang="en-US" altLang="zh-CN" sz="5000" dirty="0">
                <a:ea typeface="黑体" panose="02010609060101010101" pitchFamily="49" charset="-122"/>
                <a:cs typeface="Arial" panose="020B0604020202020204" pitchFamily="34" charset="0"/>
              </a:rPr>
              <a:t>Please use font Arial, size 50, for the names and countries/affiliations of all authors.</a:t>
            </a:r>
            <a:r>
              <a:rPr lang="zh-CN" altLang="en-US" sz="5000" dirty="0">
                <a:ea typeface="黑体" panose="02010609060101010101" pitchFamily="49" charset="-122"/>
                <a:cs typeface="Arial" panose="020B0604020202020204" pitchFamily="34" charset="0"/>
              </a:rPr>
              <a:t>   </a:t>
            </a:r>
            <a:endParaRPr lang="en-US" altLang="zh-CN" sz="5000" dirty="0">
              <a:ea typeface="黑体" panose="02010609060101010101" pitchFamily="49" charset="-122"/>
              <a:cs typeface="Arial" panose="020B0604020202020204" pitchFamily="34" charset="0"/>
            </a:endParaRPr>
          </a:p>
          <a:p>
            <a:pPr algn="ctr">
              <a:spcBef>
                <a:spcPct val="0"/>
              </a:spcBef>
            </a:pPr>
            <a:r>
              <a:rPr lang="en-US" altLang="zh-CN" sz="5000" dirty="0">
                <a:ea typeface="黑体" panose="02010609060101010101" pitchFamily="49" charset="-122"/>
                <a:cs typeface="Arial" panose="020B0604020202020204" pitchFamily="34" charset="0"/>
              </a:rPr>
              <a:t>Please use font Arial, size 50, for the names and countries/affiliations of all authors</a:t>
            </a:r>
          </a:p>
          <a:p>
            <a:endParaRPr lang="zh-HK" altLang="en-US" dirty="0"/>
          </a:p>
        </p:txBody>
      </p:sp>
      <p:sp>
        <p:nvSpPr>
          <p:cNvPr id="7" name="TextBox 11"/>
          <p:cNvSpPr txBox="1">
            <a:spLocks noChangeArrowheads="1"/>
          </p:cNvSpPr>
          <p:nvPr/>
        </p:nvSpPr>
        <p:spPr bwMode="auto">
          <a:xfrm>
            <a:off x="1052703" y="14767561"/>
            <a:ext cx="15235238" cy="2129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31661" tIns="115830" rIns="231661" bIns="115830">
            <a:spAutoFit/>
          </a:bodyPr>
          <a:lstStyle>
            <a:lvl1pPr eaLnBrk="0" hangingPunct="0">
              <a:spcBef>
                <a:spcPct val="20000"/>
              </a:spcBef>
              <a:buFont typeface="Arial" panose="020B0604020202020204" pitchFamily="34" charset="0"/>
              <a:buChar char="•"/>
              <a:defRPr sz="104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90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78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5pPr>
            <a:lvl6pPr marL="25146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6pPr>
            <a:lvl7pPr marL="29718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7pPr>
            <a:lvl8pPr marL="34290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8pPr>
            <a:lvl9pPr marL="38862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9pPr>
          </a:lstStyle>
          <a:p>
            <a:pPr defTabSz="4561569" eaLnBrk="1" hangingPunct="1">
              <a:spcBef>
                <a:spcPct val="0"/>
              </a:spcBef>
              <a:buFontTx/>
              <a:buNone/>
              <a:defRPr/>
            </a:pPr>
            <a:r>
              <a:rPr lang="en-US" altLang="zh-CN" sz="5000" b="1" dirty="0"/>
              <a:t>Purpose</a:t>
            </a:r>
          </a:p>
          <a:p>
            <a:pPr defTabSz="4561569" eaLnBrk="1" hangingPunct="1">
              <a:spcBef>
                <a:spcPct val="0"/>
              </a:spcBef>
              <a:buFont typeface="Arial" panose="020B0604020202020204" pitchFamily="34" charset="0"/>
              <a:buNone/>
              <a:defRPr/>
            </a:pPr>
            <a:r>
              <a:rPr lang="en-US" altLang="zh-CN" sz="5000" dirty="0">
                <a:ea typeface="黑体" panose="02010609060101010101" pitchFamily="49" charset="-122"/>
                <a:cs typeface="Arial" panose="020B0604020202020204" pitchFamily="34" charset="0"/>
              </a:rPr>
              <a:t>Please use font Arial, size 50, for the content.</a:t>
            </a:r>
          </a:p>
          <a:p>
            <a:pPr defTabSz="4561569" eaLnBrk="1" hangingPunct="1">
              <a:spcBef>
                <a:spcPct val="0"/>
              </a:spcBef>
              <a:buFont typeface="Arial" panose="020B0604020202020204" pitchFamily="34" charset="0"/>
              <a:buNone/>
              <a:defRPr/>
            </a:pPr>
            <a:r>
              <a:rPr lang="en-US" altLang="zh-CN" sz="5000" dirty="0"/>
              <a:t>Example Example  Example  Example  Example Example  Example Example  Example  Example Example Example  Example  Example Example Example  Example Example  Example  Example Example Example  Example  Example  Example Example  Example Example  Example  Example Example Example  Example  Example </a:t>
            </a:r>
          </a:p>
          <a:p>
            <a:pPr defTabSz="4561569" eaLnBrk="1" hangingPunct="1">
              <a:spcBef>
                <a:spcPct val="0"/>
              </a:spcBef>
              <a:buFontTx/>
              <a:buNone/>
              <a:defRPr/>
            </a:pPr>
            <a:endParaRPr lang="en-US" altLang="zh-CN" sz="5000" dirty="0"/>
          </a:p>
          <a:p>
            <a:pPr defTabSz="4561569" eaLnBrk="1" hangingPunct="1">
              <a:spcBef>
                <a:spcPct val="0"/>
              </a:spcBef>
              <a:buFontTx/>
              <a:buNone/>
              <a:defRPr/>
            </a:pPr>
            <a:r>
              <a:rPr lang="en-US" altLang="zh-CN" sz="5000" b="1" dirty="0"/>
              <a:t>Methods</a:t>
            </a:r>
          </a:p>
          <a:p>
            <a:pPr defTabSz="4561569" eaLnBrk="1" hangingPunct="1">
              <a:spcBef>
                <a:spcPct val="0"/>
              </a:spcBef>
              <a:buFont typeface="Arial" panose="020B0604020202020204" pitchFamily="34" charset="0"/>
              <a:buNone/>
              <a:defRPr/>
            </a:pPr>
            <a:r>
              <a:rPr lang="en-US" altLang="zh-CN" sz="5000" dirty="0"/>
              <a:t>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a:t>
            </a:r>
          </a:p>
          <a:p>
            <a:pPr defTabSz="4561569" eaLnBrk="1" hangingPunct="1">
              <a:spcBef>
                <a:spcPct val="0"/>
              </a:spcBef>
              <a:buFontTx/>
              <a:buNone/>
              <a:defRPr/>
            </a:pPr>
            <a:endParaRPr lang="en-US" altLang="zh-CN" sz="5000" dirty="0"/>
          </a:p>
          <a:p>
            <a:pPr defTabSz="4561569" eaLnBrk="1" hangingPunct="1">
              <a:spcBef>
                <a:spcPct val="0"/>
              </a:spcBef>
              <a:buFontTx/>
              <a:buNone/>
              <a:defRPr/>
            </a:pPr>
            <a:r>
              <a:rPr lang="en-US" altLang="zh-CN" sz="5000" b="1" dirty="0"/>
              <a:t>Results</a:t>
            </a:r>
          </a:p>
          <a:p>
            <a:pPr defTabSz="4561569" eaLnBrk="1" hangingPunct="1">
              <a:spcBef>
                <a:spcPct val="0"/>
              </a:spcBef>
              <a:buFont typeface="Arial" panose="020B0604020202020204" pitchFamily="34" charset="0"/>
              <a:buNone/>
              <a:defRPr/>
            </a:pPr>
            <a:r>
              <a:rPr lang="en-US" altLang="zh-CN" sz="5000" dirty="0"/>
              <a:t>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a:t>
            </a:r>
          </a:p>
          <a:p>
            <a:pPr defTabSz="4561569" eaLnBrk="1" hangingPunct="1">
              <a:spcBef>
                <a:spcPct val="0"/>
              </a:spcBef>
              <a:buFontTx/>
              <a:buNone/>
              <a:defRPr/>
            </a:pPr>
            <a:endParaRPr lang="zh-CN" altLang="en-US" sz="5069" dirty="0"/>
          </a:p>
        </p:txBody>
      </p:sp>
      <p:pic>
        <p:nvPicPr>
          <p:cNvPr id="8" name="图片 14" descr="屏幕剪辑"/>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637000" y="15298474"/>
            <a:ext cx="11498263" cy="1422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矩形 15"/>
          <p:cNvSpPr>
            <a:spLocks noChangeArrowheads="1"/>
          </p:cNvSpPr>
          <p:nvPr/>
        </p:nvSpPr>
        <p:spPr bwMode="auto">
          <a:xfrm>
            <a:off x="16637000" y="30423451"/>
            <a:ext cx="11498263" cy="869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31661" tIns="115830" rIns="231661" bIns="115830">
            <a:spAutoFit/>
          </a:bodyPr>
          <a:lstStyle>
            <a:lvl1pPr>
              <a:spcBef>
                <a:spcPct val="20000"/>
              </a:spcBef>
              <a:buFont typeface="Arial" panose="020B0604020202020204" pitchFamily="34" charset="0"/>
              <a:buChar char="•"/>
              <a:defRPr sz="159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13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119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99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9900">
                <a:solidFill>
                  <a:schemeClr val="tx1"/>
                </a:solidFill>
                <a:latin typeface="Calibri" panose="020F0502020204030204" pitchFamily="34" charset="0"/>
                <a:ea typeface="宋体" panose="02010600030101010101" pitchFamily="2" charset="-122"/>
              </a:defRPr>
            </a:lvl5pPr>
            <a:lvl6pPr marL="2514600" indent="-228600" defTabSz="4560888" eaLnBrk="0" fontAlgn="base" hangingPunct="0">
              <a:spcBef>
                <a:spcPct val="20000"/>
              </a:spcBef>
              <a:spcAft>
                <a:spcPct val="0"/>
              </a:spcAft>
              <a:buFont typeface="Arial" panose="020B0604020202020204" pitchFamily="34" charset="0"/>
              <a:buChar char="»"/>
              <a:defRPr sz="9900">
                <a:solidFill>
                  <a:schemeClr val="tx1"/>
                </a:solidFill>
                <a:latin typeface="Calibri" panose="020F0502020204030204" pitchFamily="34" charset="0"/>
                <a:ea typeface="宋体" panose="02010600030101010101" pitchFamily="2" charset="-122"/>
              </a:defRPr>
            </a:lvl6pPr>
            <a:lvl7pPr marL="2971800" indent="-228600" defTabSz="4560888" eaLnBrk="0" fontAlgn="base" hangingPunct="0">
              <a:spcBef>
                <a:spcPct val="20000"/>
              </a:spcBef>
              <a:spcAft>
                <a:spcPct val="0"/>
              </a:spcAft>
              <a:buFont typeface="Arial" panose="020B0604020202020204" pitchFamily="34" charset="0"/>
              <a:buChar char="»"/>
              <a:defRPr sz="9900">
                <a:solidFill>
                  <a:schemeClr val="tx1"/>
                </a:solidFill>
                <a:latin typeface="Calibri" panose="020F0502020204030204" pitchFamily="34" charset="0"/>
                <a:ea typeface="宋体" panose="02010600030101010101" pitchFamily="2" charset="-122"/>
              </a:defRPr>
            </a:lvl7pPr>
            <a:lvl8pPr marL="3429000" indent="-228600" defTabSz="4560888" eaLnBrk="0" fontAlgn="base" hangingPunct="0">
              <a:spcBef>
                <a:spcPct val="20000"/>
              </a:spcBef>
              <a:spcAft>
                <a:spcPct val="0"/>
              </a:spcAft>
              <a:buFont typeface="Arial" panose="020B0604020202020204" pitchFamily="34" charset="0"/>
              <a:buChar char="»"/>
              <a:defRPr sz="9900">
                <a:solidFill>
                  <a:schemeClr val="tx1"/>
                </a:solidFill>
                <a:latin typeface="Calibri" panose="020F0502020204030204" pitchFamily="34" charset="0"/>
                <a:ea typeface="宋体" panose="02010600030101010101" pitchFamily="2" charset="-122"/>
              </a:defRPr>
            </a:lvl8pPr>
            <a:lvl9pPr marL="3886200" indent="-228600" defTabSz="4560888" eaLnBrk="0" fontAlgn="base" hangingPunct="0">
              <a:spcBef>
                <a:spcPct val="20000"/>
              </a:spcBef>
              <a:spcAft>
                <a:spcPct val="0"/>
              </a:spcAft>
              <a:buFont typeface="Arial" panose="020B0604020202020204" pitchFamily="34" charset="0"/>
              <a:buChar char="»"/>
              <a:defRPr sz="99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r>
              <a:rPr lang="en-US" altLang="zh-CN" sz="5000" b="1" dirty="0"/>
              <a:t>Conclusions</a:t>
            </a:r>
          </a:p>
          <a:p>
            <a:pPr eaLnBrk="1" hangingPunct="1">
              <a:spcBef>
                <a:spcPct val="0"/>
              </a:spcBef>
              <a:buFont typeface="Arial" panose="020B0604020202020204" pitchFamily="34" charset="0"/>
              <a:buNone/>
            </a:pPr>
            <a:r>
              <a:rPr lang="en-US" altLang="zh-CN" sz="5000" dirty="0"/>
              <a:t>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a:t>
            </a:r>
          </a:p>
        </p:txBody>
      </p:sp>
      <p:sp>
        <p:nvSpPr>
          <p:cNvPr id="10" name="矩形 3"/>
          <p:cNvSpPr/>
          <p:nvPr/>
        </p:nvSpPr>
        <p:spPr>
          <a:xfrm>
            <a:off x="23582587" y="47018721"/>
            <a:ext cx="3724275" cy="31638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61569" eaLnBrk="1" hangingPunct="1">
              <a:defRPr/>
            </a:pPr>
            <a:endParaRPr lang="zh-HK" altLang="en-US" sz="13690"/>
          </a:p>
        </p:txBody>
      </p:sp>
      <p:sp>
        <p:nvSpPr>
          <p:cNvPr id="11" name="TextBox 10"/>
          <p:cNvSpPr txBox="1"/>
          <p:nvPr/>
        </p:nvSpPr>
        <p:spPr>
          <a:xfrm>
            <a:off x="23969215" y="47922873"/>
            <a:ext cx="2951018" cy="1015663"/>
          </a:xfrm>
          <a:prstGeom prst="rect">
            <a:avLst/>
          </a:prstGeom>
          <a:noFill/>
        </p:spPr>
        <p:txBody>
          <a:bodyPr wrap="square" rtlCol="0">
            <a:spAutoFit/>
          </a:bodyPr>
          <a:lstStyle/>
          <a:p>
            <a:r>
              <a:rPr lang="en-US" altLang="zh-HK" sz="6000" dirty="0" err="1"/>
              <a:t>QR</a:t>
            </a:r>
            <a:r>
              <a:rPr lang="en-US" altLang="zh-HK" sz="6000" dirty="0"/>
              <a:t> Code</a:t>
            </a:r>
            <a:endParaRPr lang="zh-HK" altLang="en-US" sz="6000" dirty="0"/>
          </a:p>
        </p:txBody>
      </p:sp>
    </p:spTree>
    <p:extLst>
      <p:ext uri="{BB962C8B-B14F-4D97-AF65-F5344CB8AC3E}">
        <p14:creationId xmlns:p14="http://schemas.microsoft.com/office/powerpoint/2010/main" val="77429592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TotalTime>
  <Words>222</Words>
  <Application>Microsoft Office PowerPoint</Application>
  <PresentationFormat>自定义</PresentationFormat>
  <Paragraphs>15</Paragraphs>
  <Slides>1</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黑体</vt:lpstr>
      <vt:lpstr>Arial</vt:lpstr>
      <vt:lpstr>Calibri</vt:lpstr>
      <vt:lpstr>Calibri Light</vt:lpstr>
      <vt:lpstr>Office Theme</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bill w</cp:lastModifiedBy>
  <cp:revision>11</cp:revision>
  <dcterms:created xsi:type="dcterms:W3CDTF">2016-12-10T05:16:55Z</dcterms:created>
  <dcterms:modified xsi:type="dcterms:W3CDTF">2024-12-31T05:08:46Z</dcterms:modified>
</cp:coreProperties>
</file>